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18288000" cy="10287000"/>
  <p:notesSz cx="18288000" cy="10287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936" y="66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@danielvillamizar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hyperlink" Target="http://www.linkedin.com/in/danielvillamizara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@currentCount" TargetMode="External"/><Relationship Id="rId2" Type="http://schemas.openxmlformats.org/officeDocument/2006/relationships/hyperlink" Target="mailto:@page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@code" TargetMode="External"/><Relationship Id="rId4" Type="http://schemas.openxmlformats.org/officeDocument/2006/relationships/hyperlink" Target="mailto:@onclick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@danielvillamizar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hyperlink" Target="http://www.linkedin.com/in/danielvillamizara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12"/>
          <p:cNvSpPr/>
          <p:nvPr/>
        </p:nvSpPr>
        <p:spPr>
          <a:xfrm>
            <a:off x="965200" y="3092471"/>
            <a:ext cx="16357599" cy="581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41169" y="5105492"/>
            <a:ext cx="2888352" cy="2889968"/>
          </a:xfrm>
          <a:custGeom>
            <a:avLst/>
            <a:gdLst/>
            <a:ahLst/>
            <a:cxnLst/>
            <a:rect l="l" t="t" r="r" b="b"/>
            <a:pathLst>
              <a:path w="2836865" h="2838452">
                <a:moveTo>
                  <a:pt x="1418432" y="0"/>
                </a:moveTo>
                <a:lnTo>
                  <a:pt x="1491423" y="1846"/>
                </a:lnTo>
                <a:lnTo>
                  <a:pt x="1563456" y="7327"/>
                </a:lnTo>
                <a:lnTo>
                  <a:pt x="1634443" y="16352"/>
                </a:lnTo>
                <a:lnTo>
                  <a:pt x="1704294" y="28833"/>
                </a:lnTo>
                <a:lnTo>
                  <a:pt x="1772919" y="44681"/>
                </a:lnTo>
                <a:lnTo>
                  <a:pt x="1840230" y="63805"/>
                </a:lnTo>
                <a:lnTo>
                  <a:pt x="1906137" y="86118"/>
                </a:lnTo>
                <a:lnTo>
                  <a:pt x="1970550" y="111530"/>
                </a:lnTo>
                <a:lnTo>
                  <a:pt x="2033383" y="139952"/>
                </a:lnTo>
                <a:lnTo>
                  <a:pt x="2094543" y="171294"/>
                </a:lnTo>
                <a:lnTo>
                  <a:pt x="2153943" y="205467"/>
                </a:lnTo>
                <a:lnTo>
                  <a:pt x="2211493" y="242382"/>
                </a:lnTo>
                <a:lnTo>
                  <a:pt x="2267105" y="281951"/>
                </a:lnTo>
                <a:lnTo>
                  <a:pt x="2320688" y="324083"/>
                </a:lnTo>
                <a:lnTo>
                  <a:pt x="2372155" y="368689"/>
                </a:lnTo>
                <a:lnTo>
                  <a:pt x="2421416" y="415682"/>
                </a:lnTo>
                <a:lnTo>
                  <a:pt x="2468382" y="464970"/>
                </a:lnTo>
                <a:lnTo>
                  <a:pt x="2512964" y="516466"/>
                </a:lnTo>
                <a:lnTo>
                  <a:pt x="2555072" y="570080"/>
                </a:lnTo>
                <a:lnTo>
                  <a:pt x="2594618" y="625722"/>
                </a:lnTo>
                <a:lnTo>
                  <a:pt x="2631513" y="683305"/>
                </a:lnTo>
                <a:lnTo>
                  <a:pt x="2665667" y="742738"/>
                </a:lnTo>
                <a:lnTo>
                  <a:pt x="2696991" y="803932"/>
                </a:lnTo>
                <a:lnTo>
                  <a:pt x="2725397" y="866799"/>
                </a:lnTo>
                <a:lnTo>
                  <a:pt x="2750795" y="931249"/>
                </a:lnTo>
                <a:lnTo>
                  <a:pt x="2773095" y="997192"/>
                </a:lnTo>
                <a:lnTo>
                  <a:pt x="2792209" y="1064540"/>
                </a:lnTo>
                <a:lnTo>
                  <a:pt x="2808047" y="1133204"/>
                </a:lnTo>
                <a:lnTo>
                  <a:pt x="2820521" y="1203094"/>
                </a:lnTo>
                <a:lnTo>
                  <a:pt x="2829542" y="1274120"/>
                </a:lnTo>
                <a:lnTo>
                  <a:pt x="2835019" y="1346194"/>
                </a:lnTo>
                <a:lnTo>
                  <a:pt x="2836865" y="1419226"/>
                </a:lnTo>
                <a:lnTo>
                  <a:pt x="2835019" y="1492257"/>
                </a:lnTo>
                <a:lnTo>
                  <a:pt x="2829542" y="1564331"/>
                </a:lnTo>
                <a:lnTo>
                  <a:pt x="2820521" y="1635357"/>
                </a:lnTo>
                <a:lnTo>
                  <a:pt x="2808047" y="1705247"/>
                </a:lnTo>
                <a:lnTo>
                  <a:pt x="2792209" y="1773911"/>
                </a:lnTo>
                <a:lnTo>
                  <a:pt x="2773095" y="1841259"/>
                </a:lnTo>
                <a:lnTo>
                  <a:pt x="2750795" y="1907202"/>
                </a:lnTo>
                <a:lnTo>
                  <a:pt x="2725397" y="1971652"/>
                </a:lnTo>
                <a:lnTo>
                  <a:pt x="2696991" y="2034520"/>
                </a:lnTo>
                <a:lnTo>
                  <a:pt x="2665667" y="2095714"/>
                </a:lnTo>
                <a:lnTo>
                  <a:pt x="2631513" y="2155147"/>
                </a:lnTo>
                <a:lnTo>
                  <a:pt x="2594618" y="2212729"/>
                </a:lnTo>
                <a:lnTo>
                  <a:pt x="2555072" y="2268372"/>
                </a:lnTo>
                <a:lnTo>
                  <a:pt x="2512964" y="2321986"/>
                </a:lnTo>
                <a:lnTo>
                  <a:pt x="2468382" y="2373482"/>
                </a:lnTo>
                <a:lnTo>
                  <a:pt x="2421416" y="2422770"/>
                </a:lnTo>
                <a:lnTo>
                  <a:pt x="2372155" y="2469762"/>
                </a:lnTo>
                <a:lnTo>
                  <a:pt x="2320688" y="2514369"/>
                </a:lnTo>
                <a:lnTo>
                  <a:pt x="2267105" y="2556501"/>
                </a:lnTo>
                <a:lnTo>
                  <a:pt x="2211493" y="2596069"/>
                </a:lnTo>
                <a:lnTo>
                  <a:pt x="2153943" y="2632985"/>
                </a:lnTo>
                <a:lnTo>
                  <a:pt x="2094543" y="2667158"/>
                </a:lnTo>
                <a:lnTo>
                  <a:pt x="2033383" y="2698500"/>
                </a:lnTo>
                <a:lnTo>
                  <a:pt x="1970550" y="2726921"/>
                </a:lnTo>
                <a:lnTo>
                  <a:pt x="1906137" y="2752333"/>
                </a:lnTo>
                <a:lnTo>
                  <a:pt x="1840230" y="2774646"/>
                </a:lnTo>
                <a:lnTo>
                  <a:pt x="1772919" y="2793771"/>
                </a:lnTo>
                <a:lnTo>
                  <a:pt x="1704294" y="2809619"/>
                </a:lnTo>
                <a:lnTo>
                  <a:pt x="1634443" y="2822099"/>
                </a:lnTo>
                <a:lnTo>
                  <a:pt x="1563456" y="2831125"/>
                </a:lnTo>
                <a:lnTo>
                  <a:pt x="1491423" y="2836605"/>
                </a:lnTo>
                <a:lnTo>
                  <a:pt x="1418432" y="2838452"/>
                </a:lnTo>
                <a:lnTo>
                  <a:pt x="1345441" y="2836605"/>
                </a:lnTo>
                <a:lnTo>
                  <a:pt x="1273408" y="2831125"/>
                </a:lnTo>
                <a:lnTo>
                  <a:pt x="1202421" y="2822099"/>
                </a:lnTo>
                <a:lnTo>
                  <a:pt x="1132570" y="2809619"/>
                </a:lnTo>
                <a:lnTo>
                  <a:pt x="1063945" y="2793771"/>
                </a:lnTo>
                <a:lnTo>
                  <a:pt x="996634" y="2774646"/>
                </a:lnTo>
                <a:lnTo>
                  <a:pt x="930727" y="2752333"/>
                </a:lnTo>
                <a:lnTo>
                  <a:pt x="866313" y="2726921"/>
                </a:lnTo>
                <a:lnTo>
                  <a:pt x="803482" y="2698500"/>
                </a:lnTo>
                <a:lnTo>
                  <a:pt x="742322" y="2667158"/>
                </a:lnTo>
                <a:lnTo>
                  <a:pt x="682922" y="2632985"/>
                </a:lnTo>
                <a:lnTo>
                  <a:pt x="625372" y="2596069"/>
                </a:lnTo>
                <a:lnTo>
                  <a:pt x="569760" y="2556501"/>
                </a:lnTo>
                <a:lnTo>
                  <a:pt x="516176" y="2514369"/>
                </a:lnTo>
                <a:lnTo>
                  <a:pt x="464709" y="2469762"/>
                </a:lnTo>
                <a:lnTo>
                  <a:pt x="415449" y="2422770"/>
                </a:lnTo>
                <a:lnTo>
                  <a:pt x="368483" y="2373482"/>
                </a:lnTo>
                <a:lnTo>
                  <a:pt x="323901" y="2321986"/>
                </a:lnTo>
                <a:lnTo>
                  <a:pt x="281792" y="2268372"/>
                </a:lnTo>
                <a:lnTo>
                  <a:pt x="242246" y="2212729"/>
                </a:lnTo>
                <a:lnTo>
                  <a:pt x="205352" y="2155147"/>
                </a:lnTo>
                <a:lnTo>
                  <a:pt x="171197" y="2095714"/>
                </a:lnTo>
                <a:lnTo>
                  <a:pt x="139873" y="2034520"/>
                </a:lnTo>
                <a:lnTo>
                  <a:pt x="111467" y="1971652"/>
                </a:lnTo>
                <a:lnTo>
                  <a:pt x="86070" y="1907202"/>
                </a:lnTo>
                <a:lnTo>
                  <a:pt x="63770" y="1841259"/>
                </a:lnTo>
                <a:lnTo>
                  <a:pt x="44656" y="1773911"/>
                </a:lnTo>
                <a:lnTo>
                  <a:pt x="28817" y="1705247"/>
                </a:lnTo>
                <a:lnTo>
                  <a:pt x="16343" y="1635357"/>
                </a:lnTo>
                <a:lnTo>
                  <a:pt x="7323" y="1564331"/>
                </a:lnTo>
                <a:lnTo>
                  <a:pt x="1845" y="1492257"/>
                </a:lnTo>
                <a:lnTo>
                  <a:pt x="0" y="1419226"/>
                </a:lnTo>
                <a:lnTo>
                  <a:pt x="1845" y="1346194"/>
                </a:lnTo>
                <a:lnTo>
                  <a:pt x="7323" y="1274120"/>
                </a:lnTo>
                <a:lnTo>
                  <a:pt x="16343" y="1203094"/>
                </a:lnTo>
                <a:lnTo>
                  <a:pt x="28817" y="1133204"/>
                </a:lnTo>
                <a:lnTo>
                  <a:pt x="44656" y="1064540"/>
                </a:lnTo>
                <a:lnTo>
                  <a:pt x="63770" y="997192"/>
                </a:lnTo>
                <a:lnTo>
                  <a:pt x="86070" y="931249"/>
                </a:lnTo>
                <a:lnTo>
                  <a:pt x="111467" y="866799"/>
                </a:lnTo>
                <a:lnTo>
                  <a:pt x="139873" y="803932"/>
                </a:lnTo>
                <a:lnTo>
                  <a:pt x="171197" y="742738"/>
                </a:lnTo>
                <a:lnTo>
                  <a:pt x="205352" y="683305"/>
                </a:lnTo>
                <a:lnTo>
                  <a:pt x="242246" y="625722"/>
                </a:lnTo>
                <a:lnTo>
                  <a:pt x="281792" y="570080"/>
                </a:lnTo>
                <a:lnTo>
                  <a:pt x="323901" y="516466"/>
                </a:lnTo>
                <a:lnTo>
                  <a:pt x="368483" y="464970"/>
                </a:lnTo>
                <a:lnTo>
                  <a:pt x="415449" y="415682"/>
                </a:lnTo>
                <a:lnTo>
                  <a:pt x="464709" y="368689"/>
                </a:lnTo>
                <a:lnTo>
                  <a:pt x="516176" y="324083"/>
                </a:lnTo>
                <a:lnTo>
                  <a:pt x="569760" y="281951"/>
                </a:lnTo>
                <a:lnTo>
                  <a:pt x="625372" y="242382"/>
                </a:lnTo>
                <a:lnTo>
                  <a:pt x="682922" y="205467"/>
                </a:lnTo>
                <a:lnTo>
                  <a:pt x="742322" y="171294"/>
                </a:lnTo>
                <a:lnTo>
                  <a:pt x="803482" y="139952"/>
                </a:lnTo>
                <a:lnTo>
                  <a:pt x="866313" y="111530"/>
                </a:lnTo>
                <a:lnTo>
                  <a:pt x="930727" y="86118"/>
                </a:lnTo>
                <a:lnTo>
                  <a:pt x="996634" y="63805"/>
                </a:lnTo>
                <a:lnTo>
                  <a:pt x="1063945" y="44681"/>
                </a:lnTo>
                <a:lnTo>
                  <a:pt x="1132570" y="28833"/>
                </a:lnTo>
                <a:lnTo>
                  <a:pt x="1202421" y="16352"/>
                </a:lnTo>
                <a:lnTo>
                  <a:pt x="1273408" y="7327"/>
                </a:lnTo>
                <a:lnTo>
                  <a:pt x="1345441" y="1846"/>
                </a:lnTo>
                <a:lnTo>
                  <a:pt x="1418432" y="0"/>
                </a:lnTo>
                <a:close/>
              </a:path>
            </a:pathLst>
          </a:custGeom>
          <a:ln w="3175">
            <a:solidFill>
              <a:srgbClr val="F8F7F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354190" y="1915584"/>
            <a:ext cx="2555179" cy="9051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686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686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or</a:t>
            </a:r>
            <a:endParaRPr lang="es-CO" sz="6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63610" y="1915584"/>
            <a:ext cx="665093" cy="9051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6</a:t>
            </a:r>
            <a:endParaRPr lang="es-CO" sz="6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83911" y="1915584"/>
            <a:ext cx="5730676" cy="9051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r>
              <a:rPr lang="es-CO" sz="6868" kern="1200" spc="-15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un</a:t>
            </a:r>
            <a:r>
              <a:rPr lang="es-CO" sz="686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686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me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6868" kern="1200" spc="-8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686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686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6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22310" y="3488376"/>
            <a:ext cx="5709182" cy="6077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4727"/>
              </a:lnSpc>
              <a:spcBef>
                <a:spcPts val="236"/>
              </a:spcBef>
            </a:pPr>
            <a:r>
              <a:rPr lang="es-CO" sz="4545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rs</a:t>
            </a:r>
            <a:r>
              <a:rPr lang="es-CO" sz="4545" kern="1200" spc="-5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4545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di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s-CO" sz="4545" kern="1200" spc="-3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4545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4545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zo</a:t>
            </a:r>
            <a:r>
              <a:rPr lang="es-CO" sz="4545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45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27345" y="5562524"/>
            <a:ext cx="4231082" cy="115528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marR="61570" defTabSz="923544">
              <a:lnSpc>
                <a:spcPts val="3823"/>
              </a:lnSpc>
              <a:spcBef>
                <a:spcPts val="191"/>
              </a:spcBef>
            </a:pPr>
            <a:r>
              <a:rPr lang="es-CO" sz="3636" b="1" kern="1200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Daniel</a:t>
            </a:r>
            <a:r>
              <a:rPr lang="es-CO" sz="3636" b="1" kern="1200" spc="-14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 </a:t>
            </a:r>
            <a:r>
              <a:rPr lang="es-CO" sz="3636" b="1" kern="1200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Villamizar</a:t>
            </a:r>
            <a:endParaRPr lang="es-CO" sz="3636" kern="1200">
              <a:solidFill>
                <a:schemeClr val="tx1"/>
              </a:solidFill>
              <a:latin typeface="Berlin Sans FB Demi"/>
              <a:ea typeface="+mn-ea"/>
              <a:cs typeface="+mn-cs"/>
            </a:endParaRPr>
          </a:p>
          <a:p>
            <a:pPr marL="12827" defTabSz="923544">
              <a:lnSpc>
                <a:spcPts val="5202"/>
              </a:lnSpc>
              <a:spcBef>
                <a:spcPts val="69"/>
              </a:spcBef>
            </a:pPr>
            <a:r>
              <a:rPr lang="es-CO" sz="4848" kern="1200" baseline="-4239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Senior Cloud Solutions</a:t>
            </a:r>
            <a:endParaRPr lang="es-CO" sz="3200">
              <a:latin typeface="Yu Gothic UI"/>
              <a:cs typeface="Yu Gothic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983442" y="6278175"/>
            <a:ext cx="1709353" cy="4396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434"/>
              </a:lnSpc>
              <a:spcBef>
                <a:spcPts val="172"/>
              </a:spcBef>
            </a:pPr>
            <a:r>
              <a:rPr lang="es-CO" sz="3232" kern="1200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Architect</a:t>
            </a:r>
            <a:endParaRPr lang="es-CO" sz="3200">
              <a:latin typeface="Yu Gothic UI"/>
              <a:cs typeface="Yu Gothic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717811" y="6278175"/>
            <a:ext cx="1225721" cy="4396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434"/>
              </a:lnSpc>
              <a:spcBef>
                <a:spcPts val="172"/>
              </a:spcBef>
            </a:pPr>
            <a:r>
              <a:rPr lang="es-CO" sz="3232" kern="1200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- MVP</a:t>
            </a:r>
            <a:endParaRPr lang="es-CO" sz="3200">
              <a:latin typeface="Yu Gothic UI"/>
              <a:cs typeface="Yu Gothic U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727345" y="7363924"/>
            <a:ext cx="12314961" cy="4503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520"/>
              </a:lnSpc>
              <a:spcBef>
                <a:spcPts val="176"/>
              </a:spcBef>
            </a:pPr>
            <a:r>
              <a:rPr lang="es-CO" sz="4848" kern="120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  <a:hlinkClick r:id="rId3"/>
              </a:rPr>
              <a:t>@</a:t>
            </a:r>
            <a:r>
              <a:rPr lang="es-CO" sz="4848" kern="1200" baseline="1211">
                <a:solidFill>
                  <a:srgbClr val="3F403F"/>
                </a:solidFill>
                <a:latin typeface="Yu Gothic UI"/>
                <a:ea typeface="+mn-ea"/>
                <a:cs typeface="+mn-cs"/>
                <a:hlinkClick r:id="rId3"/>
              </a:rPr>
              <a:t>danielvillamizara</a:t>
            </a:r>
            <a:r>
              <a:rPr lang="es-CO" sz="4848" kern="1200" spc="-328" baseline="1211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 </a:t>
            </a:r>
            <a:r>
              <a:rPr lang="es-CO" sz="4848" kern="120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–</a:t>
            </a:r>
            <a:r>
              <a:rPr lang="es-CO" sz="4848" kern="1200" spc="-29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4848" kern="1200" baseline="1211">
                <a:solidFill>
                  <a:srgbClr val="3F403F"/>
                </a:solidFill>
                <a:latin typeface="Yu Gothic UI"/>
                <a:ea typeface="+mn-ea"/>
                <a:cs typeface="+mn-cs"/>
                <a:hlinkClick r:id="rId4"/>
              </a:rPr>
              <a:t>https://www.linkedin.com/in/danielvillamizara/</a:t>
            </a:r>
            <a:endParaRPr lang="es-CO" sz="3200">
              <a:latin typeface="Yu Gothic UI"/>
              <a:cs typeface="Yu Gothic UI"/>
            </a:endParaRPr>
          </a:p>
        </p:txBody>
      </p:sp>
      <p:pic>
        <p:nvPicPr>
          <p:cNvPr id="14" name="Picture 13" descr="A person in a suit">
            <a:extLst>
              <a:ext uri="{FF2B5EF4-FFF2-40B4-BE49-F238E27FC236}">
                <a16:creationId xmlns:a16="http://schemas.microsoft.com/office/drawing/2014/main" id="{1160FB61-A53B-AA50-2C31-1096B0BB31F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930" y="5064209"/>
            <a:ext cx="3090592" cy="3307205"/>
          </a:xfrm>
          <a:prstGeom prst="flowChartConnector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6446955" y="3537"/>
            <a:ext cx="2814980" cy="2649013"/>
            <a:chOff x="-648769" y="2358"/>
            <a:chExt cx="1876653" cy="1766008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05794" y="9050499"/>
            <a:ext cx="968052" cy="96805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5154" y="8581662"/>
            <a:ext cx="3392947" cy="1705336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12"/>
          <p:cNvSpPr/>
          <p:nvPr/>
        </p:nvSpPr>
        <p:spPr>
          <a:xfrm>
            <a:off x="1902791" y="5039915"/>
            <a:ext cx="3855699" cy="23868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655985" y="5479736"/>
            <a:ext cx="6879471" cy="114670"/>
          </a:xfrm>
          <a:custGeom>
            <a:avLst/>
            <a:gdLst/>
            <a:ahLst/>
            <a:cxnLst/>
            <a:rect l="l" t="t" r="r" b="b"/>
            <a:pathLst>
              <a:path w="6095331" h="101600">
                <a:moveTo>
                  <a:pt x="101650" y="25400"/>
                </a:moveTo>
                <a:lnTo>
                  <a:pt x="104358" y="36823"/>
                </a:lnTo>
                <a:lnTo>
                  <a:pt x="113552" y="46920"/>
                </a:lnTo>
                <a:lnTo>
                  <a:pt x="127050" y="50800"/>
                </a:lnTo>
                <a:lnTo>
                  <a:pt x="138524" y="48092"/>
                </a:lnTo>
                <a:lnTo>
                  <a:pt x="148622" y="38897"/>
                </a:lnTo>
                <a:lnTo>
                  <a:pt x="152501" y="25400"/>
                </a:lnTo>
                <a:lnTo>
                  <a:pt x="149793" y="13976"/>
                </a:lnTo>
                <a:lnTo>
                  <a:pt x="140598" y="3879"/>
                </a:lnTo>
                <a:lnTo>
                  <a:pt x="127101" y="0"/>
                </a:lnTo>
                <a:lnTo>
                  <a:pt x="115627" y="2707"/>
                </a:lnTo>
                <a:lnTo>
                  <a:pt x="105530" y="11902"/>
                </a:lnTo>
                <a:lnTo>
                  <a:pt x="101650" y="25400"/>
                </a:lnTo>
                <a:close/>
              </a:path>
              <a:path w="6095331" h="101600">
                <a:moveTo>
                  <a:pt x="203301" y="25400"/>
                </a:moveTo>
                <a:lnTo>
                  <a:pt x="206009" y="36823"/>
                </a:lnTo>
                <a:lnTo>
                  <a:pt x="215203" y="46920"/>
                </a:lnTo>
                <a:lnTo>
                  <a:pt x="228701" y="50800"/>
                </a:lnTo>
                <a:lnTo>
                  <a:pt x="240175" y="48092"/>
                </a:lnTo>
                <a:lnTo>
                  <a:pt x="250272" y="38897"/>
                </a:lnTo>
                <a:lnTo>
                  <a:pt x="254152" y="25400"/>
                </a:lnTo>
                <a:lnTo>
                  <a:pt x="251444" y="13976"/>
                </a:lnTo>
                <a:lnTo>
                  <a:pt x="242249" y="3879"/>
                </a:lnTo>
                <a:lnTo>
                  <a:pt x="228752" y="0"/>
                </a:lnTo>
                <a:lnTo>
                  <a:pt x="217277" y="2707"/>
                </a:lnTo>
                <a:lnTo>
                  <a:pt x="207180" y="11902"/>
                </a:lnTo>
                <a:lnTo>
                  <a:pt x="203301" y="25400"/>
                </a:lnTo>
                <a:close/>
              </a:path>
              <a:path w="6095331" h="101600">
                <a:moveTo>
                  <a:pt x="304952" y="25400"/>
                </a:moveTo>
                <a:lnTo>
                  <a:pt x="307660" y="36823"/>
                </a:lnTo>
                <a:lnTo>
                  <a:pt x="316854" y="46920"/>
                </a:lnTo>
                <a:lnTo>
                  <a:pt x="330352" y="50800"/>
                </a:lnTo>
                <a:lnTo>
                  <a:pt x="341826" y="48092"/>
                </a:lnTo>
                <a:lnTo>
                  <a:pt x="351923" y="38897"/>
                </a:lnTo>
                <a:lnTo>
                  <a:pt x="355803" y="25400"/>
                </a:lnTo>
                <a:lnTo>
                  <a:pt x="353095" y="13976"/>
                </a:lnTo>
                <a:lnTo>
                  <a:pt x="343900" y="3879"/>
                </a:lnTo>
                <a:lnTo>
                  <a:pt x="330403" y="0"/>
                </a:lnTo>
                <a:lnTo>
                  <a:pt x="318928" y="2707"/>
                </a:lnTo>
                <a:lnTo>
                  <a:pt x="308831" y="11902"/>
                </a:lnTo>
                <a:lnTo>
                  <a:pt x="304952" y="25400"/>
                </a:lnTo>
                <a:close/>
              </a:path>
              <a:path w="6095331" h="101600">
                <a:moveTo>
                  <a:pt x="406603" y="25400"/>
                </a:moveTo>
                <a:lnTo>
                  <a:pt x="409310" y="36823"/>
                </a:lnTo>
                <a:lnTo>
                  <a:pt x="418505" y="46920"/>
                </a:lnTo>
                <a:lnTo>
                  <a:pt x="432003" y="50800"/>
                </a:lnTo>
                <a:lnTo>
                  <a:pt x="443477" y="48092"/>
                </a:lnTo>
                <a:lnTo>
                  <a:pt x="453574" y="38897"/>
                </a:lnTo>
                <a:lnTo>
                  <a:pt x="457453" y="25400"/>
                </a:lnTo>
                <a:lnTo>
                  <a:pt x="454746" y="13976"/>
                </a:lnTo>
                <a:lnTo>
                  <a:pt x="445551" y="3879"/>
                </a:lnTo>
                <a:lnTo>
                  <a:pt x="432053" y="0"/>
                </a:lnTo>
                <a:lnTo>
                  <a:pt x="420579" y="2707"/>
                </a:lnTo>
                <a:lnTo>
                  <a:pt x="410482" y="11902"/>
                </a:lnTo>
                <a:lnTo>
                  <a:pt x="406603" y="25400"/>
                </a:lnTo>
                <a:close/>
              </a:path>
              <a:path w="6095331" h="101600">
                <a:moveTo>
                  <a:pt x="508253" y="25400"/>
                </a:moveTo>
                <a:lnTo>
                  <a:pt x="510961" y="36823"/>
                </a:lnTo>
                <a:lnTo>
                  <a:pt x="520156" y="46920"/>
                </a:lnTo>
                <a:lnTo>
                  <a:pt x="533653" y="50800"/>
                </a:lnTo>
                <a:lnTo>
                  <a:pt x="545127" y="48092"/>
                </a:lnTo>
                <a:lnTo>
                  <a:pt x="555225" y="38897"/>
                </a:lnTo>
                <a:lnTo>
                  <a:pt x="559104" y="25400"/>
                </a:lnTo>
                <a:lnTo>
                  <a:pt x="556396" y="13976"/>
                </a:lnTo>
                <a:lnTo>
                  <a:pt x="547202" y="3879"/>
                </a:lnTo>
                <a:lnTo>
                  <a:pt x="533704" y="0"/>
                </a:lnTo>
                <a:lnTo>
                  <a:pt x="522230" y="2707"/>
                </a:lnTo>
                <a:lnTo>
                  <a:pt x="512133" y="11902"/>
                </a:lnTo>
                <a:lnTo>
                  <a:pt x="508253" y="25400"/>
                </a:lnTo>
                <a:close/>
              </a:path>
              <a:path w="6095331" h="101600">
                <a:moveTo>
                  <a:pt x="609904" y="25400"/>
                </a:moveTo>
                <a:lnTo>
                  <a:pt x="612612" y="36823"/>
                </a:lnTo>
                <a:lnTo>
                  <a:pt x="621806" y="46920"/>
                </a:lnTo>
                <a:lnTo>
                  <a:pt x="635304" y="50800"/>
                </a:lnTo>
                <a:lnTo>
                  <a:pt x="646778" y="48092"/>
                </a:lnTo>
                <a:lnTo>
                  <a:pt x="656876" y="38897"/>
                </a:lnTo>
                <a:lnTo>
                  <a:pt x="660755" y="25400"/>
                </a:lnTo>
                <a:lnTo>
                  <a:pt x="658047" y="13976"/>
                </a:lnTo>
                <a:lnTo>
                  <a:pt x="648853" y="3879"/>
                </a:lnTo>
                <a:lnTo>
                  <a:pt x="635355" y="0"/>
                </a:lnTo>
                <a:lnTo>
                  <a:pt x="623881" y="2707"/>
                </a:lnTo>
                <a:lnTo>
                  <a:pt x="613784" y="11902"/>
                </a:lnTo>
                <a:lnTo>
                  <a:pt x="609904" y="25400"/>
                </a:lnTo>
                <a:close/>
              </a:path>
              <a:path w="6095331" h="101600">
                <a:moveTo>
                  <a:pt x="711555" y="25400"/>
                </a:moveTo>
                <a:lnTo>
                  <a:pt x="714263" y="36823"/>
                </a:lnTo>
                <a:lnTo>
                  <a:pt x="723457" y="46920"/>
                </a:lnTo>
                <a:lnTo>
                  <a:pt x="736955" y="50800"/>
                </a:lnTo>
                <a:lnTo>
                  <a:pt x="748429" y="48092"/>
                </a:lnTo>
                <a:lnTo>
                  <a:pt x="758526" y="38897"/>
                </a:lnTo>
                <a:lnTo>
                  <a:pt x="762406" y="25400"/>
                </a:lnTo>
                <a:lnTo>
                  <a:pt x="759698" y="13976"/>
                </a:lnTo>
                <a:lnTo>
                  <a:pt x="750504" y="3879"/>
                </a:lnTo>
                <a:lnTo>
                  <a:pt x="737006" y="0"/>
                </a:lnTo>
                <a:lnTo>
                  <a:pt x="725531" y="2707"/>
                </a:lnTo>
                <a:lnTo>
                  <a:pt x="715434" y="11902"/>
                </a:lnTo>
                <a:lnTo>
                  <a:pt x="711555" y="25400"/>
                </a:lnTo>
                <a:close/>
              </a:path>
              <a:path w="6095331" h="101600">
                <a:moveTo>
                  <a:pt x="813206" y="25400"/>
                </a:moveTo>
                <a:lnTo>
                  <a:pt x="815914" y="36823"/>
                </a:lnTo>
                <a:lnTo>
                  <a:pt x="825108" y="46920"/>
                </a:lnTo>
                <a:lnTo>
                  <a:pt x="838606" y="50800"/>
                </a:lnTo>
                <a:lnTo>
                  <a:pt x="850080" y="48092"/>
                </a:lnTo>
                <a:lnTo>
                  <a:pt x="860177" y="38897"/>
                </a:lnTo>
                <a:lnTo>
                  <a:pt x="864057" y="25400"/>
                </a:lnTo>
                <a:lnTo>
                  <a:pt x="861349" y="13976"/>
                </a:lnTo>
                <a:lnTo>
                  <a:pt x="852155" y="3879"/>
                </a:lnTo>
                <a:lnTo>
                  <a:pt x="838657" y="0"/>
                </a:lnTo>
                <a:lnTo>
                  <a:pt x="827182" y="2707"/>
                </a:lnTo>
                <a:lnTo>
                  <a:pt x="817085" y="11902"/>
                </a:lnTo>
                <a:lnTo>
                  <a:pt x="813206" y="25400"/>
                </a:lnTo>
                <a:close/>
              </a:path>
              <a:path w="6095331" h="101600">
                <a:moveTo>
                  <a:pt x="914857" y="25400"/>
                </a:moveTo>
                <a:lnTo>
                  <a:pt x="917564" y="36823"/>
                </a:lnTo>
                <a:lnTo>
                  <a:pt x="926759" y="46920"/>
                </a:lnTo>
                <a:lnTo>
                  <a:pt x="940257" y="50800"/>
                </a:lnTo>
                <a:lnTo>
                  <a:pt x="951731" y="48092"/>
                </a:lnTo>
                <a:lnTo>
                  <a:pt x="961828" y="38897"/>
                </a:lnTo>
                <a:lnTo>
                  <a:pt x="965707" y="25400"/>
                </a:lnTo>
                <a:lnTo>
                  <a:pt x="963000" y="13976"/>
                </a:lnTo>
                <a:lnTo>
                  <a:pt x="953805" y="3879"/>
                </a:lnTo>
                <a:lnTo>
                  <a:pt x="940307" y="0"/>
                </a:lnTo>
                <a:lnTo>
                  <a:pt x="928833" y="2707"/>
                </a:lnTo>
                <a:lnTo>
                  <a:pt x="918736" y="11902"/>
                </a:lnTo>
                <a:lnTo>
                  <a:pt x="914857" y="25400"/>
                </a:lnTo>
                <a:close/>
              </a:path>
              <a:path w="6095331" h="101600">
                <a:moveTo>
                  <a:pt x="1016507" y="25400"/>
                </a:moveTo>
                <a:lnTo>
                  <a:pt x="1019215" y="36823"/>
                </a:lnTo>
                <a:lnTo>
                  <a:pt x="1028410" y="46920"/>
                </a:lnTo>
                <a:lnTo>
                  <a:pt x="1041907" y="50800"/>
                </a:lnTo>
                <a:lnTo>
                  <a:pt x="1053382" y="48092"/>
                </a:lnTo>
                <a:lnTo>
                  <a:pt x="1063479" y="38897"/>
                </a:lnTo>
                <a:lnTo>
                  <a:pt x="1067358" y="25400"/>
                </a:lnTo>
                <a:lnTo>
                  <a:pt x="1064651" y="13976"/>
                </a:lnTo>
                <a:lnTo>
                  <a:pt x="1055456" y="3879"/>
                </a:lnTo>
                <a:lnTo>
                  <a:pt x="1041958" y="0"/>
                </a:lnTo>
                <a:lnTo>
                  <a:pt x="1030484" y="2707"/>
                </a:lnTo>
                <a:lnTo>
                  <a:pt x="1020387" y="11902"/>
                </a:lnTo>
                <a:lnTo>
                  <a:pt x="1016507" y="25400"/>
                </a:lnTo>
                <a:close/>
              </a:path>
              <a:path w="6095331" h="101600">
                <a:moveTo>
                  <a:pt x="1118158" y="25400"/>
                </a:moveTo>
                <a:lnTo>
                  <a:pt x="1120866" y="36823"/>
                </a:lnTo>
                <a:lnTo>
                  <a:pt x="1130060" y="46920"/>
                </a:lnTo>
                <a:lnTo>
                  <a:pt x="1143558" y="50800"/>
                </a:lnTo>
                <a:lnTo>
                  <a:pt x="1155033" y="48092"/>
                </a:lnTo>
                <a:lnTo>
                  <a:pt x="1165130" y="38897"/>
                </a:lnTo>
                <a:lnTo>
                  <a:pt x="1169009" y="25400"/>
                </a:lnTo>
                <a:lnTo>
                  <a:pt x="1166301" y="13976"/>
                </a:lnTo>
                <a:lnTo>
                  <a:pt x="1157107" y="3879"/>
                </a:lnTo>
                <a:lnTo>
                  <a:pt x="1143609" y="0"/>
                </a:lnTo>
                <a:lnTo>
                  <a:pt x="1132135" y="2707"/>
                </a:lnTo>
                <a:lnTo>
                  <a:pt x="1122038" y="11902"/>
                </a:lnTo>
                <a:lnTo>
                  <a:pt x="1118158" y="25400"/>
                </a:lnTo>
                <a:close/>
              </a:path>
              <a:path w="6095331" h="101600">
                <a:moveTo>
                  <a:pt x="1219809" y="25400"/>
                </a:moveTo>
                <a:lnTo>
                  <a:pt x="1222517" y="36823"/>
                </a:lnTo>
                <a:lnTo>
                  <a:pt x="1231711" y="46920"/>
                </a:lnTo>
                <a:lnTo>
                  <a:pt x="1245209" y="50800"/>
                </a:lnTo>
                <a:lnTo>
                  <a:pt x="1256684" y="48092"/>
                </a:lnTo>
                <a:lnTo>
                  <a:pt x="1266781" y="38897"/>
                </a:lnTo>
                <a:lnTo>
                  <a:pt x="1270660" y="25400"/>
                </a:lnTo>
                <a:lnTo>
                  <a:pt x="1267952" y="13976"/>
                </a:lnTo>
                <a:lnTo>
                  <a:pt x="1258758" y="3879"/>
                </a:lnTo>
                <a:lnTo>
                  <a:pt x="1245260" y="0"/>
                </a:lnTo>
                <a:lnTo>
                  <a:pt x="1233785" y="2707"/>
                </a:lnTo>
                <a:lnTo>
                  <a:pt x="1223688" y="11902"/>
                </a:lnTo>
                <a:lnTo>
                  <a:pt x="1219809" y="25400"/>
                </a:lnTo>
                <a:close/>
              </a:path>
              <a:path w="6095331" h="101600">
                <a:moveTo>
                  <a:pt x="1321460" y="25400"/>
                </a:moveTo>
                <a:lnTo>
                  <a:pt x="1324168" y="36823"/>
                </a:lnTo>
                <a:lnTo>
                  <a:pt x="1333362" y="46920"/>
                </a:lnTo>
                <a:lnTo>
                  <a:pt x="1346860" y="50800"/>
                </a:lnTo>
                <a:lnTo>
                  <a:pt x="1358334" y="48092"/>
                </a:lnTo>
                <a:lnTo>
                  <a:pt x="1368431" y="38897"/>
                </a:lnTo>
                <a:lnTo>
                  <a:pt x="1372311" y="25400"/>
                </a:lnTo>
                <a:lnTo>
                  <a:pt x="1369603" y="13976"/>
                </a:lnTo>
                <a:lnTo>
                  <a:pt x="1360408" y="3879"/>
                </a:lnTo>
                <a:lnTo>
                  <a:pt x="1346911" y="0"/>
                </a:lnTo>
                <a:lnTo>
                  <a:pt x="1335436" y="2707"/>
                </a:lnTo>
                <a:lnTo>
                  <a:pt x="1325339" y="11902"/>
                </a:lnTo>
                <a:lnTo>
                  <a:pt x="1321460" y="25400"/>
                </a:lnTo>
                <a:close/>
              </a:path>
              <a:path w="6095331" h="101600">
                <a:moveTo>
                  <a:pt x="1423111" y="25400"/>
                </a:moveTo>
                <a:lnTo>
                  <a:pt x="1425818" y="36823"/>
                </a:lnTo>
                <a:lnTo>
                  <a:pt x="1435013" y="46920"/>
                </a:lnTo>
                <a:lnTo>
                  <a:pt x="1448511" y="50800"/>
                </a:lnTo>
                <a:lnTo>
                  <a:pt x="1459985" y="48092"/>
                </a:lnTo>
                <a:lnTo>
                  <a:pt x="1470082" y="38897"/>
                </a:lnTo>
                <a:lnTo>
                  <a:pt x="1473961" y="25400"/>
                </a:lnTo>
                <a:lnTo>
                  <a:pt x="1471254" y="13976"/>
                </a:lnTo>
                <a:lnTo>
                  <a:pt x="1462059" y="3879"/>
                </a:lnTo>
                <a:lnTo>
                  <a:pt x="1448561" y="0"/>
                </a:lnTo>
                <a:lnTo>
                  <a:pt x="1437087" y="2707"/>
                </a:lnTo>
                <a:lnTo>
                  <a:pt x="1426990" y="11902"/>
                </a:lnTo>
                <a:lnTo>
                  <a:pt x="1423111" y="25400"/>
                </a:lnTo>
                <a:close/>
              </a:path>
              <a:path w="6095331" h="101600">
                <a:moveTo>
                  <a:pt x="1524761" y="25400"/>
                </a:moveTo>
                <a:lnTo>
                  <a:pt x="1527469" y="36823"/>
                </a:lnTo>
                <a:lnTo>
                  <a:pt x="1536664" y="46920"/>
                </a:lnTo>
                <a:lnTo>
                  <a:pt x="1550161" y="50800"/>
                </a:lnTo>
                <a:lnTo>
                  <a:pt x="1561635" y="48092"/>
                </a:lnTo>
                <a:lnTo>
                  <a:pt x="1571733" y="38897"/>
                </a:lnTo>
                <a:lnTo>
                  <a:pt x="1575612" y="25400"/>
                </a:lnTo>
                <a:lnTo>
                  <a:pt x="1572904" y="13976"/>
                </a:lnTo>
                <a:lnTo>
                  <a:pt x="1563710" y="3879"/>
                </a:lnTo>
                <a:lnTo>
                  <a:pt x="1550212" y="0"/>
                </a:lnTo>
                <a:lnTo>
                  <a:pt x="1538738" y="2707"/>
                </a:lnTo>
                <a:lnTo>
                  <a:pt x="1528641" y="11902"/>
                </a:lnTo>
                <a:lnTo>
                  <a:pt x="1524761" y="25400"/>
                </a:lnTo>
                <a:close/>
              </a:path>
              <a:path w="6095331" h="101600">
                <a:moveTo>
                  <a:pt x="1626412" y="25400"/>
                </a:moveTo>
                <a:lnTo>
                  <a:pt x="1629120" y="36823"/>
                </a:lnTo>
                <a:lnTo>
                  <a:pt x="1638314" y="46920"/>
                </a:lnTo>
                <a:lnTo>
                  <a:pt x="1651812" y="50800"/>
                </a:lnTo>
                <a:lnTo>
                  <a:pt x="1663287" y="48092"/>
                </a:lnTo>
                <a:lnTo>
                  <a:pt x="1673384" y="38897"/>
                </a:lnTo>
                <a:lnTo>
                  <a:pt x="1677263" y="25400"/>
                </a:lnTo>
                <a:lnTo>
                  <a:pt x="1674555" y="13976"/>
                </a:lnTo>
                <a:lnTo>
                  <a:pt x="1665361" y="3879"/>
                </a:lnTo>
                <a:lnTo>
                  <a:pt x="1651863" y="0"/>
                </a:lnTo>
                <a:lnTo>
                  <a:pt x="1640389" y="2707"/>
                </a:lnTo>
                <a:lnTo>
                  <a:pt x="1630292" y="11902"/>
                </a:lnTo>
                <a:lnTo>
                  <a:pt x="1626412" y="25400"/>
                </a:lnTo>
                <a:close/>
              </a:path>
              <a:path w="6095331" h="101600">
                <a:moveTo>
                  <a:pt x="1728063" y="25400"/>
                </a:moveTo>
                <a:lnTo>
                  <a:pt x="1730771" y="36823"/>
                </a:lnTo>
                <a:lnTo>
                  <a:pt x="1739965" y="46920"/>
                </a:lnTo>
                <a:lnTo>
                  <a:pt x="1753463" y="50800"/>
                </a:lnTo>
                <a:lnTo>
                  <a:pt x="1764938" y="48092"/>
                </a:lnTo>
                <a:lnTo>
                  <a:pt x="1775035" y="38897"/>
                </a:lnTo>
                <a:lnTo>
                  <a:pt x="1778914" y="25400"/>
                </a:lnTo>
                <a:lnTo>
                  <a:pt x="1776206" y="13976"/>
                </a:lnTo>
                <a:lnTo>
                  <a:pt x="1767012" y="3879"/>
                </a:lnTo>
                <a:lnTo>
                  <a:pt x="1753514" y="0"/>
                </a:lnTo>
                <a:lnTo>
                  <a:pt x="1742039" y="2707"/>
                </a:lnTo>
                <a:lnTo>
                  <a:pt x="1731942" y="11902"/>
                </a:lnTo>
                <a:lnTo>
                  <a:pt x="1728063" y="25400"/>
                </a:lnTo>
                <a:close/>
              </a:path>
              <a:path w="6095331" h="101600">
                <a:moveTo>
                  <a:pt x="1829714" y="25400"/>
                </a:moveTo>
                <a:lnTo>
                  <a:pt x="1832422" y="36823"/>
                </a:lnTo>
                <a:lnTo>
                  <a:pt x="1841616" y="46920"/>
                </a:lnTo>
                <a:lnTo>
                  <a:pt x="1855114" y="50800"/>
                </a:lnTo>
                <a:lnTo>
                  <a:pt x="1866588" y="48092"/>
                </a:lnTo>
                <a:lnTo>
                  <a:pt x="1876685" y="38897"/>
                </a:lnTo>
                <a:lnTo>
                  <a:pt x="1880565" y="25400"/>
                </a:lnTo>
                <a:lnTo>
                  <a:pt x="1877857" y="13976"/>
                </a:lnTo>
                <a:lnTo>
                  <a:pt x="1868663" y="3879"/>
                </a:lnTo>
                <a:lnTo>
                  <a:pt x="1855165" y="0"/>
                </a:lnTo>
                <a:lnTo>
                  <a:pt x="1843690" y="2707"/>
                </a:lnTo>
                <a:lnTo>
                  <a:pt x="1833593" y="11902"/>
                </a:lnTo>
                <a:lnTo>
                  <a:pt x="1829714" y="25400"/>
                </a:lnTo>
                <a:close/>
              </a:path>
              <a:path w="6095331" h="101600">
                <a:moveTo>
                  <a:pt x="1931365" y="25400"/>
                </a:moveTo>
                <a:lnTo>
                  <a:pt x="1934072" y="36823"/>
                </a:lnTo>
                <a:lnTo>
                  <a:pt x="1943267" y="46920"/>
                </a:lnTo>
                <a:lnTo>
                  <a:pt x="1956765" y="50800"/>
                </a:lnTo>
                <a:lnTo>
                  <a:pt x="1968239" y="48092"/>
                </a:lnTo>
                <a:lnTo>
                  <a:pt x="1978336" y="38897"/>
                </a:lnTo>
                <a:lnTo>
                  <a:pt x="1982215" y="25400"/>
                </a:lnTo>
                <a:lnTo>
                  <a:pt x="1979508" y="13976"/>
                </a:lnTo>
                <a:lnTo>
                  <a:pt x="1970313" y="3879"/>
                </a:lnTo>
                <a:lnTo>
                  <a:pt x="1956815" y="0"/>
                </a:lnTo>
                <a:lnTo>
                  <a:pt x="1945341" y="2707"/>
                </a:lnTo>
                <a:lnTo>
                  <a:pt x="1935244" y="11902"/>
                </a:lnTo>
                <a:lnTo>
                  <a:pt x="1931365" y="25400"/>
                </a:lnTo>
                <a:close/>
              </a:path>
              <a:path w="6095331" h="101600">
                <a:moveTo>
                  <a:pt x="2033015" y="25400"/>
                </a:moveTo>
                <a:lnTo>
                  <a:pt x="2035723" y="36823"/>
                </a:lnTo>
                <a:lnTo>
                  <a:pt x="2044918" y="46920"/>
                </a:lnTo>
                <a:lnTo>
                  <a:pt x="2058415" y="50800"/>
                </a:lnTo>
                <a:lnTo>
                  <a:pt x="2069890" y="48092"/>
                </a:lnTo>
                <a:lnTo>
                  <a:pt x="2079987" y="38897"/>
                </a:lnTo>
                <a:lnTo>
                  <a:pt x="2083866" y="25400"/>
                </a:lnTo>
                <a:lnTo>
                  <a:pt x="2081159" y="13976"/>
                </a:lnTo>
                <a:lnTo>
                  <a:pt x="2071964" y="3879"/>
                </a:lnTo>
                <a:lnTo>
                  <a:pt x="2058466" y="0"/>
                </a:lnTo>
                <a:lnTo>
                  <a:pt x="2046992" y="2707"/>
                </a:lnTo>
                <a:lnTo>
                  <a:pt x="2036895" y="11902"/>
                </a:lnTo>
                <a:lnTo>
                  <a:pt x="2033015" y="25400"/>
                </a:lnTo>
                <a:close/>
              </a:path>
              <a:path w="6095331" h="101600">
                <a:moveTo>
                  <a:pt x="2134666" y="25400"/>
                </a:moveTo>
                <a:lnTo>
                  <a:pt x="2137374" y="36823"/>
                </a:lnTo>
                <a:lnTo>
                  <a:pt x="2146569" y="46920"/>
                </a:lnTo>
                <a:lnTo>
                  <a:pt x="2160066" y="50800"/>
                </a:lnTo>
                <a:lnTo>
                  <a:pt x="2171541" y="48092"/>
                </a:lnTo>
                <a:lnTo>
                  <a:pt x="2181638" y="38897"/>
                </a:lnTo>
                <a:lnTo>
                  <a:pt x="2185517" y="25400"/>
                </a:lnTo>
                <a:lnTo>
                  <a:pt x="2182809" y="13976"/>
                </a:lnTo>
                <a:lnTo>
                  <a:pt x="2173615" y="3879"/>
                </a:lnTo>
                <a:lnTo>
                  <a:pt x="2160117" y="0"/>
                </a:lnTo>
                <a:lnTo>
                  <a:pt x="2148643" y="2707"/>
                </a:lnTo>
                <a:lnTo>
                  <a:pt x="2138546" y="11902"/>
                </a:lnTo>
                <a:lnTo>
                  <a:pt x="2134666" y="25400"/>
                </a:lnTo>
                <a:close/>
              </a:path>
              <a:path w="6095331" h="101600">
                <a:moveTo>
                  <a:pt x="2236317" y="25400"/>
                </a:moveTo>
                <a:lnTo>
                  <a:pt x="2239025" y="36823"/>
                </a:lnTo>
                <a:lnTo>
                  <a:pt x="2248219" y="46920"/>
                </a:lnTo>
                <a:lnTo>
                  <a:pt x="2261717" y="50800"/>
                </a:lnTo>
                <a:lnTo>
                  <a:pt x="2273192" y="48092"/>
                </a:lnTo>
                <a:lnTo>
                  <a:pt x="2283289" y="38897"/>
                </a:lnTo>
                <a:lnTo>
                  <a:pt x="2287168" y="25400"/>
                </a:lnTo>
                <a:lnTo>
                  <a:pt x="2284460" y="13976"/>
                </a:lnTo>
                <a:lnTo>
                  <a:pt x="2275266" y="3879"/>
                </a:lnTo>
                <a:lnTo>
                  <a:pt x="2261768" y="0"/>
                </a:lnTo>
                <a:lnTo>
                  <a:pt x="2250293" y="2707"/>
                </a:lnTo>
                <a:lnTo>
                  <a:pt x="2240196" y="11902"/>
                </a:lnTo>
                <a:lnTo>
                  <a:pt x="2236317" y="25400"/>
                </a:lnTo>
                <a:close/>
              </a:path>
              <a:path w="6095331" h="101600">
                <a:moveTo>
                  <a:pt x="2337968" y="25400"/>
                </a:moveTo>
                <a:lnTo>
                  <a:pt x="2340676" y="36823"/>
                </a:lnTo>
                <a:lnTo>
                  <a:pt x="2349870" y="46920"/>
                </a:lnTo>
                <a:lnTo>
                  <a:pt x="2363368" y="50800"/>
                </a:lnTo>
                <a:lnTo>
                  <a:pt x="2374842" y="48092"/>
                </a:lnTo>
                <a:lnTo>
                  <a:pt x="2384939" y="38897"/>
                </a:lnTo>
                <a:lnTo>
                  <a:pt x="2388819" y="25400"/>
                </a:lnTo>
                <a:lnTo>
                  <a:pt x="2386111" y="13976"/>
                </a:lnTo>
                <a:lnTo>
                  <a:pt x="2376917" y="3879"/>
                </a:lnTo>
                <a:lnTo>
                  <a:pt x="2363419" y="0"/>
                </a:lnTo>
                <a:lnTo>
                  <a:pt x="2351944" y="2707"/>
                </a:lnTo>
                <a:lnTo>
                  <a:pt x="2341847" y="11902"/>
                </a:lnTo>
                <a:lnTo>
                  <a:pt x="2337968" y="25400"/>
                </a:lnTo>
                <a:close/>
              </a:path>
              <a:path w="6095331" h="101600">
                <a:moveTo>
                  <a:pt x="2439619" y="25400"/>
                </a:moveTo>
                <a:lnTo>
                  <a:pt x="2442326" y="36823"/>
                </a:lnTo>
                <a:lnTo>
                  <a:pt x="2451521" y="46920"/>
                </a:lnTo>
                <a:lnTo>
                  <a:pt x="2465019" y="50800"/>
                </a:lnTo>
                <a:lnTo>
                  <a:pt x="2476493" y="48092"/>
                </a:lnTo>
                <a:lnTo>
                  <a:pt x="2486590" y="38897"/>
                </a:lnTo>
                <a:lnTo>
                  <a:pt x="2490470" y="25400"/>
                </a:lnTo>
                <a:lnTo>
                  <a:pt x="2487762" y="13976"/>
                </a:lnTo>
                <a:lnTo>
                  <a:pt x="2478567" y="3879"/>
                </a:lnTo>
                <a:lnTo>
                  <a:pt x="2465070" y="0"/>
                </a:lnTo>
                <a:lnTo>
                  <a:pt x="2453595" y="2707"/>
                </a:lnTo>
                <a:lnTo>
                  <a:pt x="2443498" y="11902"/>
                </a:lnTo>
                <a:lnTo>
                  <a:pt x="2439619" y="25400"/>
                </a:lnTo>
                <a:close/>
              </a:path>
              <a:path w="6095331" h="101600">
                <a:moveTo>
                  <a:pt x="2541270" y="25400"/>
                </a:moveTo>
                <a:lnTo>
                  <a:pt x="2543977" y="36823"/>
                </a:lnTo>
                <a:lnTo>
                  <a:pt x="2553172" y="46920"/>
                </a:lnTo>
                <a:lnTo>
                  <a:pt x="2566670" y="50800"/>
                </a:lnTo>
                <a:lnTo>
                  <a:pt x="2578144" y="48092"/>
                </a:lnTo>
                <a:lnTo>
                  <a:pt x="2588241" y="38897"/>
                </a:lnTo>
                <a:lnTo>
                  <a:pt x="2592120" y="25400"/>
                </a:lnTo>
                <a:lnTo>
                  <a:pt x="2589413" y="13976"/>
                </a:lnTo>
                <a:lnTo>
                  <a:pt x="2580218" y="3879"/>
                </a:lnTo>
                <a:lnTo>
                  <a:pt x="2566720" y="0"/>
                </a:lnTo>
                <a:lnTo>
                  <a:pt x="2555246" y="2707"/>
                </a:lnTo>
                <a:lnTo>
                  <a:pt x="2545149" y="11902"/>
                </a:lnTo>
                <a:lnTo>
                  <a:pt x="2541270" y="25400"/>
                </a:lnTo>
                <a:close/>
              </a:path>
              <a:path w="6095331" h="101600">
                <a:moveTo>
                  <a:pt x="2642920" y="25400"/>
                </a:moveTo>
                <a:lnTo>
                  <a:pt x="2645628" y="36823"/>
                </a:lnTo>
                <a:lnTo>
                  <a:pt x="2654822" y="46920"/>
                </a:lnTo>
                <a:lnTo>
                  <a:pt x="2668320" y="50800"/>
                </a:lnTo>
                <a:lnTo>
                  <a:pt x="2679795" y="48092"/>
                </a:lnTo>
                <a:lnTo>
                  <a:pt x="2689892" y="38897"/>
                </a:lnTo>
                <a:lnTo>
                  <a:pt x="2693771" y="25400"/>
                </a:lnTo>
                <a:lnTo>
                  <a:pt x="2691063" y="13976"/>
                </a:lnTo>
                <a:lnTo>
                  <a:pt x="2681869" y="3879"/>
                </a:lnTo>
                <a:lnTo>
                  <a:pt x="2668371" y="0"/>
                </a:lnTo>
                <a:lnTo>
                  <a:pt x="2656897" y="2707"/>
                </a:lnTo>
                <a:lnTo>
                  <a:pt x="2646800" y="11902"/>
                </a:lnTo>
                <a:lnTo>
                  <a:pt x="2642920" y="25400"/>
                </a:lnTo>
                <a:close/>
              </a:path>
              <a:path w="6095331" h="101600">
                <a:moveTo>
                  <a:pt x="2744571" y="25400"/>
                </a:moveTo>
                <a:lnTo>
                  <a:pt x="2747279" y="36823"/>
                </a:lnTo>
                <a:lnTo>
                  <a:pt x="2756473" y="46920"/>
                </a:lnTo>
                <a:lnTo>
                  <a:pt x="2769971" y="50800"/>
                </a:lnTo>
                <a:lnTo>
                  <a:pt x="2781446" y="48092"/>
                </a:lnTo>
                <a:lnTo>
                  <a:pt x="2791543" y="38897"/>
                </a:lnTo>
                <a:lnTo>
                  <a:pt x="2795422" y="25400"/>
                </a:lnTo>
                <a:lnTo>
                  <a:pt x="2792714" y="13976"/>
                </a:lnTo>
                <a:lnTo>
                  <a:pt x="2783520" y="3879"/>
                </a:lnTo>
                <a:lnTo>
                  <a:pt x="2770022" y="0"/>
                </a:lnTo>
                <a:lnTo>
                  <a:pt x="2758547" y="2707"/>
                </a:lnTo>
                <a:lnTo>
                  <a:pt x="2748450" y="11902"/>
                </a:lnTo>
                <a:lnTo>
                  <a:pt x="2744571" y="25400"/>
                </a:lnTo>
                <a:close/>
              </a:path>
              <a:path w="6095331" h="101600">
                <a:moveTo>
                  <a:pt x="2846222" y="25400"/>
                </a:moveTo>
                <a:lnTo>
                  <a:pt x="2848930" y="36823"/>
                </a:lnTo>
                <a:lnTo>
                  <a:pt x="2858124" y="46920"/>
                </a:lnTo>
                <a:lnTo>
                  <a:pt x="2871622" y="50800"/>
                </a:lnTo>
                <a:lnTo>
                  <a:pt x="2883096" y="48092"/>
                </a:lnTo>
                <a:lnTo>
                  <a:pt x="2893193" y="38897"/>
                </a:lnTo>
                <a:lnTo>
                  <a:pt x="2897073" y="25400"/>
                </a:lnTo>
                <a:lnTo>
                  <a:pt x="2894365" y="13976"/>
                </a:lnTo>
                <a:lnTo>
                  <a:pt x="2885171" y="3879"/>
                </a:lnTo>
                <a:lnTo>
                  <a:pt x="2871673" y="0"/>
                </a:lnTo>
                <a:lnTo>
                  <a:pt x="2860198" y="2707"/>
                </a:lnTo>
                <a:lnTo>
                  <a:pt x="2850101" y="11902"/>
                </a:lnTo>
                <a:lnTo>
                  <a:pt x="2846222" y="25400"/>
                </a:lnTo>
                <a:close/>
              </a:path>
              <a:path w="6095331" h="101600">
                <a:moveTo>
                  <a:pt x="2947873" y="25400"/>
                </a:moveTo>
                <a:lnTo>
                  <a:pt x="2950580" y="36823"/>
                </a:lnTo>
                <a:lnTo>
                  <a:pt x="2959775" y="46920"/>
                </a:lnTo>
                <a:lnTo>
                  <a:pt x="2973273" y="50800"/>
                </a:lnTo>
                <a:lnTo>
                  <a:pt x="2984747" y="48092"/>
                </a:lnTo>
                <a:lnTo>
                  <a:pt x="2994844" y="38897"/>
                </a:lnTo>
                <a:lnTo>
                  <a:pt x="2998724" y="25400"/>
                </a:lnTo>
                <a:lnTo>
                  <a:pt x="2996016" y="13976"/>
                </a:lnTo>
                <a:lnTo>
                  <a:pt x="2986821" y="3879"/>
                </a:lnTo>
                <a:lnTo>
                  <a:pt x="2973324" y="0"/>
                </a:lnTo>
                <a:lnTo>
                  <a:pt x="2961849" y="2707"/>
                </a:lnTo>
                <a:lnTo>
                  <a:pt x="2951752" y="11902"/>
                </a:lnTo>
                <a:lnTo>
                  <a:pt x="2947873" y="25400"/>
                </a:lnTo>
                <a:close/>
              </a:path>
              <a:path w="6095331" h="101600">
                <a:moveTo>
                  <a:pt x="3049524" y="25400"/>
                </a:moveTo>
                <a:lnTo>
                  <a:pt x="3052231" y="36823"/>
                </a:lnTo>
                <a:lnTo>
                  <a:pt x="3061426" y="46920"/>
                </a:lnTo>
                <a:lnTo>
                  <a:pt x="3074924" y="50800"/>
                </a:lnTo>
                <a:lnTo>
                  <a:pt x="3086397" y="48092"/>
                </a:lnTo>
                <a:lnTo>
                  <a:pt x="3096495" y="38897"/>
                </a:lnTo>
                <a:lnTo>
                  <a:pt x="3100374" y="25400"/>
                </a:lnTo>
                <a:lnTo>
                  <a:pt x="3097666" y="13976"/>
                </a:lnTo>
                <a:lnTo>
                  <a:pt x="3088472" y="3879"/>
                </a:lnTo>
                <a:lnTo>
                  <a:pt x="3074974" y="0"/>
                </a:lnTo>
                <a:lnTo>
                  <a:pt x="3063500" y="2707"/>
                </a:lnTo>
                <a:lnTo>
                  <a:pt x="3053403" y="11902"/>
                </a:lnTo>
                <a:lnTo>
                  <a:pt x="3049524" y="25400"/>
                </a:lnTo>
                <a:close/>
              </a:path>
              <a:path w="6095331" h="101600">
                <a:moveTo>
                  <a:pt x="3151174" y="25400"/>
                </a:moveTo>
                <a:lnTo>
                  <a:pt x="3153882" y="36823"/>
                </a:lnTo>
                <a:lnTo>
                  <a:pt x="3163076" y="46920"/>
                </a:lnTo>
                <a:lnTo>
                  <a:pt x="3176574" y="50800"/>
                </a:lnTo>
                <a:lnTo>
                  <a:pt x="3188048" y="48092"/>
                </a:lnTo>
                <a:lnTo>
                  <a:pt x="3198146" y="38897"/>
                </a:lnTo>
                <a:lnTo>
                  <a:pt x="3202025" y="25400"/>
                </a:lnTo>
                <a:lnTo>
                  <a:pt x="3199317" y="13976"/>
                </a:lnTo>
                <a:lnTo>
                  <a:pt x="3190122" y="3879"/>
                </a:lnTo>
                <a:lnTo>
                  <a:pt x="3176625" y="0"/>
                </a:lnTo>
                <a:lnTo>
                  <a:pt x="3165151" y="2707"/>
                </a:lnTo>
                <a:lnTo>
                  <a:pt x="3155054" y="11902"/>
                </a:lnTo>
                <a:lnTo>
                  <a:pt x="3151174" y="25400"/>
                </a:lnTo>
                <a:close/>
              </a:path>
              <a:path w="6095331" h="101600">
                <a:moveTo>
                  <a:pt x="3252825" y="25400"/>
                </a:moveTo>
                <a:lnTo>
                  <a:pt x="3255533" y="36823"/>
                </a:lnTo>
                <a:lnTo>
                  <a:pt x="3264727" y="46920"/>
                </a:lnTo>
                <a:lnTo>
                  <a:pt x="3278225" y="50800"/>
                </a:lnTo>
                <a:lnTo>
                  <a:pt x="3289699" y="48092"/>
                </a:lnTo>
                <a:lnTo>
                  <a:pt x="3299796" y="38897"/>
                </a:lnTo>
                <a:lnTo>
                  <a:pt x="3303676" y="25400"/>
                </a:lnTo>
                <a:lnTo>
                  <a:pt x="3300968" y="13976"/>
                </a:lnTo>
                <a:lnTo>
                  <a:pt x="3291773" y="3879"/>
                </a:lnTo>
                <a:lnTo>
                  <a:pt x="3278276" y="0"/>
                </a:lnTo>
                <a:lnTo>
                  <a:pt x="3266801" y="2707"/>
                </a:lnTo>
                <a:lnTo>
                  <a:pt x="3256704" y="11902"/>
                </a:lnTo>
                <a:lnTo>
                  <a:pt x="3252825" y="25400"/>
                </a:lnTo>
                <a:close/>
              </a:path>
              <a:path w="6095331" h="101600">
                <a:moveTo>
                  <a:pt x="3354476" y="25400"/>
                </a:moveTo>
                <a:lnTo>
                  <a:pt x="3357184" y="36823"/>
                </a:lnTo>
                <a:lnTo>
                  <a:pt x="3366378" y="46920"/>
                </a:lnTo>
                <a:lnTo>
                  <a:pt x="3379876" y="50800"/>
                </a:lnTo>
                <a:lnTo>
                  <a:pt x="3391350" y="48092"/>
                </a:lnTo>
                <a:lnTo>
                  <a:pt x="3401447" y="38897"/>
                </a:lnTo>
                <a:lnTo>
                  <a:pt x="3405327" y="25400"/>
                </a:lnTo>
                <a:lnTo>
                  <a:pt x="3402619" y="13976"/>
                </a:lnTo>
                <a:lnTo>
                  <a:pt x="3393424" y="3879"/>
                </a:lnTo>
                <a:lnTo>
                  <a:pt x="3379927" y="0"/>
                </a:lnTo>
                <a:lnTo>
                  <a:pt x="3368452" y="2707"/>
                </a:lnTo>
                <a:lnTo>
                  <a:pt x="3358355" y="11902"/>
                </a:lnTo>
                <a:lnTo>
                  <a:pt x="3354476" y="25400"/>
                </a:lnTo>
                <a:close/>
              </a:path>
              <a:path w="6095331" h="101600">
                <a:moveTo>
                  <a:pt x="3456127" y="25400"/>
                </a:moveTo>
                <a:lnTo>
                  <a:pt x="3458834" y="36823"/>
                </a:lnTo>
                <a:lnTo>
                  <a:pt x="3468029" y="46920"/>
                </a:lnTo>
                <a:lnTo>
                  <a:pt x="3481527" y="50800"/>
                </a:lnTo>
                <a:lnTo>
                  <a:pt x="3493001" y="48092"/>
                </a:lnTo>
                <a:lnTo>
                  <a:pt x="3503098" y="38897"/>
                </a:lnTo>
                <a:lnTo>
                  <a:pt x="3506978" y="25400"/>
                </a:lnTo>
                <a:lnTo>
                  <a:pt x="3504270" y="13976"/>
                </a:lnTo>
                <a:lnTo>
                  <a:pt x="3495075" y="3879"/>
                </a:lnTo>
                <a:lnTo>
                  <a:pt x="3481578" y="0"/>
                </a:lnTo>
                <a:lnTo>
                  <a:pt x="3470103" y="2707"/>
                </a:lnTo>
                <a:lnTo>
                  <a:pt x="3460006" y="11902"/>
                </a:lnTo>
                <a:lnTo>
                  <a:pt x="3456127" y="25400"/>
                </a:lnTo>
                <a:close/>
              </a:path>
              <a:path w="6095331" h="101600">
                <a:moveTo>
                  <a:pt x="3557778" y="25400"/>
                </a:moveTo>
                <a:lnTo>
                  <a:pt x="3560485" y="36823"/>
                </a:lnTo>
                <a:lnTo>
                  <a:pt x="3569680" y="46920"/>
                </a:lnTo>
                <a:lnTo>
                  <a:pt x="3583178" y="50800"/>
                </a:lnTo>
                <a:lnTo>
                  <a:pt x="3594651" y="48092"/>
                </a:lnTo>
                <a:lnTo>
                  <a:pt x="3604749" y="38897"/>
                </a:lnTo>
                <a:lnTo>
                  <a:pt x="3608628" y="25400"/>
                </a:lnTo>
                <a:lnTo>
                  <a:pt x="3605920" y="13976"/>
                </a:lnTo>
                <a:lnTo>
                  <a:pt x="3596726" y="3879"/>
                </a:lnTo>
                <a:lnTo>
                  <a:pt x="3583228" y="0"/>
                </a:lnTo>
                <a:lnTo>
                  <a:pt x="3571754" y="2707"/>
                </a:lnTo>
                <a:lnTo>
                  <a:pt x="3561657" y="11902"/>
                </a:lnTo>
                <a:lnTo>
                  <a:pt x="3557778" y="25400"/>
                </a:lnTo>
                <a:close/>
              </a:path>
              <a:path w="6095331" h="101600">
                <a:moveTo>
                  <a:pt x="3659428" y="25400"/>
                </a:moveTo>
                <a:lnTo>
                  <a:pt x="3662136" y="36823"/>
                </a:lnTo>
                <a:lnTo>
                  <a:pt x="3671330" y="46920"/>
                </a:lnTo>
                <a:lnTo>
                  <a:pt x="3684828" y="50800"/>
                </a:lnTo>
                <a:lnTo>
                  <a:pt x="3696302" y="48092"/>
                </a:lnTo>
                <a:lnTo>
                  <a:pt x="3706400" y="38897"/>
                </a:lnTo>
                <a:lnTo>
                  <a:pt x="3710279" y="25400"/>
                </a:lnTo>
                <a:lnTo>
                  <a:pt x="3707571" y="13976"/>
                </a:lnTo>
                <a:lnTo>
                  <a:pt x="3698376" y="3879"/>
                </a:lnTo>
                <a:lnTo>
                  <a:pt x="3684879" y="0"/>
                </a:lnTo>
                <a:lnTo>
                  <a:pt x="3673405" y="2707"/>
                </a:lnTo>
                <a:lnTo>
                  <a:pt x="3663308" y="11902"/>
                </a:lnTo>
                <a:lnTo>
                  <a:pt x="3659428" y="25400"/>
                </a:lnTo>
                <a:close/>
              </a:path>
              <a:path w="6095331" h="101600">
                <a:moveTo>
                  <a:pt x="3761079" y="25400"/>
                </a:moveTo>
                <a:lnTo>
                  <a:pt x="3763787" y="36823"/>
                </a:lnTo>
                <a:lnTo>
                  <a:pt x="3772981" y="46920"/>
                </a:lnTo>
                <a:lnTo>
                  <a:pt x="3786479" y="50800"/>
                </a:lnTo>
                <a:lnTo>
                  <a:pt x="3797952" y="48092"/>
                </a:lnTo>
                <a:lnTo>
                  <a:pt x="3808049" y="38897"/>
                </a:lnTo>
                <a:lnTo>
                  <a:pt x="3811929" y="25400"/>
                </a:lnTo>
                <a:lnTo>
                  <a:pt x="3809221" y="13976"/>
                </a:lnTo>
                <a:lnTo>
                  <a:pt x="3800027" y="3879"/>
                </a:lnTo>
                <a:lnTo>
                  <a:pt x="3786529" y="0"/>
                </a:lnTo>
                <a:lnTo>
                  <a:pt x="3775055" y="2707"/>
                </a:lnTo>
                <a:lnTo>
                  <a:pt x="3764958" y="11902"/>
                </a:lnTo>
                <a:lnTo>
                  <a:pt x="3761079" y="25400"/>
                </a:lnTo>
                <a:close/>
              </a:path>
              <a:path w="6095331" h="101600">
                <a:moveTo>
                  <a:pt x="3862730" y="25400"/>
                </a:moveTo>
                <a:lnTo>
                  <a:pt x="3865438" y="36823"/>
                </a:lnTo>
                <a:lnTo>
                  <a:pt x="3874632" y="46920"/>
                </a:lnTo>
                <a:lnTo>
                  <a:pt x="3888130" y="50800"/>
                </a:lnTo>
                <a:lnTo>
                  <a:pt x="3899604" y="48092"/>
                </a:lnTo>
                <a:lnTo>
                  <a:pt x="3909701" y="38897"/>
                </a:lnTo>
                <a:lnTo>
                  <a:pt x="3913581" y="25400"/>
                </a:lnTo>
                <a:lnTo>
                  <a:pt x="3910873" y="13976"/>
                </a:lnTo>
                <a:lnTo>
                  <a:pt x="3901678" y="3879"/>
                </a:lnTo>
                <a:lnTo>
                  <a:pt x="3888181" y="0"/>
                </a:lnTo>
                <a:lnTo>
                  <a:pt x="3876706" y="2707"/>
                </a:lnTo>
                <a:lnTo>
                  <a:pt x="3866609" y="11902"/>
                </a:lnTo>
                <a:lnTo>
                  <a:pt x="3862730" y="25400"/>
                </a:lnTo>
                <a:close/>
              </a:path>
              <a:path w="6095331" h="101600">
                <a:moveTo>
                  <a:pt x="3964381" y="25400"/>
                </a:moveTo>
                <a:lnTo>
                  <a:pt x="3967088" y="36823"/>
                </a:lnTo>
                <a:lnTo>
                  <a:pt x="3976283" y="46920"/>
                </a:lnTo>
                <a:lnTo>
                  <a:pt x="3989781" y="50800"/>
                </a:lnTo>
                <a:lnTo>
                  <a:pt x="4001255" y="48092"/>
                </a:lnTo>
                <a:lnTo>
                  <a:pt x="4011352" y="38897"/>
                </a:lnTo>
                <a:lnTo>
                  <a:pt x="4015231" y="25400"/>
                </a:lnTo>
                <a:lnTo>
                  <a:pt x="4012524" y="13976"/>
                </a:lnTo>
                <a:lnTo>
                  <a:pt x="4003329" y="3879"/>
                </a:lnTo>
                <a:lnTo>
                  <a:pt x="3989831" y="0"/>
                </a:lnTo>
                <a:lnTo>
                  <a:pt x="3978357" y="2707"/>
                </a:lnTo>
                <a:lnTo>
                  <a:pt x="3968260" y="11902"/>
                </a:lnTo>
                <a:lnTo>
                  <a:pt x="3964381" y="25400"/>
                </a:lnTo>
                <a:close/>
              </a:path>
              <a:path w="6095331" h="101600">
                <a:moveTo>
                  <a:pt x="4066031" y="25400"/>
                </a:moveTo>
                <a:lnTo>
                  <a:pt x="4068739" y="36823"/>
                </a:lnTo>
                <a:lnTo>
                  <a:pt x="4077934" y="46920"/>
                </a:lnTo>
                <a:lnTo>
                  <a:pt x="4091431" y="50800"/>
                </a:lnTo>
                <a:lnTo>
                  <a:pt x="4102905" y="48092"/>
                </a:lnTo>
                <a:lnTo>
                  <a:pt x="4113003" y="38897"/>
                </a:lnTo>
                <a:lnTo>
                  <a:pt x="4116882" y="25400"/>
                </a:lnTo>
                <a:lnTo>
                  <a:pt x="4114174" y="13976"/>
                </a:lnTo>
                <a:lnTo>
                  <a:pt x="4104980" y="3879"/>
                </a:lnTo>
                <a:lnTo>
                  <a:pt x="4091482" y="0"/>
                </a:lnTo>
                <a:lnTo>
                  <a:pt x="4080008" y="2707"/>
                </a:lnTo>
                <a:lnTo>
                  <a:pt x="4069911" y="11902"/>
                </a:lnTo>
                <a:lnTo>
                  <a:pt x="4066031" y="25400"/>
                </a:lnTo>
                <a:close/>
              </a:path>
              <a:path w="6095331" h="101600">
                <a:moveTo>
                  <a:pt x="4167682" y="25400"/>
                </a:moveTo>
                <a:lnTo>
                  <a:pt x="4170390" y="36823"/>
                </a:lnTo>
                <a:lnTo>
                  <a:pt x="4179584" y="46920"/>
                </a:lnTo>
                <a:lnTo>
                  <a:pt x="4193082" y="50800"/>
                </a:lnTo>
                <a:lnTo>
                  <a:pt x="4204556" y="48092"/>
                </a:lnTo>
                <a:lnTo>
                  <a:pt x="4214654" y="38897"/>
                </a:lnTo>
                <a:lnTo>
                  <a:pt x="4218533" y="25400"/>
                </a:lnTo>
                <a:lnTo>
                  <a:pt x="4215825" y="13976"/>
                </a:lnTo>
                <a:lnTo>
                  <a:pt x="4206630" y="3879"/>
                </a:lnTo>
                <a:lnTo>
                  <a:pt x="4193133" y="0"/>
                </a:lnTo>
                <a:lnTo>
                  <a:pt x="4181659" y="2707"/>
                </a:lnTo>
                <a:lnTo>
                  <a:pt x="4171562" y="11902"/>
                </a:lnTo>
                <a:lnTo>
                  <a:pt x="4167682" y="25400"/>
                </a:lnTo>
                <a:close/>
              </a:path>
              <a:path w="6095331" h="101600">
                <a:moveTo>
                  <a:pt x="4269333" y="25400"/>
                </a:moveTo>
                <a:lnTo>
                  <a:pt x="4272041" y="36823"/>
                </a:lnTo>
                <a:lnTo>
                  <a:pt x="4281235" y="46920"/>
                </a:lnTo>
                <a:lnTo>
                  <a:pt x="4294733" y="50800"/>
                </a:lnTo>
                <a:lnTo>
                  <a:pt x="4306208" y="48092"/>
                </a:lnTo>
                <a:lnTo>
                  <a:pt x="4316305" y="38897"/>
                </a:lnTo>
                <a:lnTo>
                  <a:pt x="4320184" y="25400"/>
                </a:lnTo>
                <a:lnTo>
                  <a:pt x="4317476" y="13976"/>
                </a:lnTo>
                <a:lnTo>
                  <a:pt x="4308282" y="3879"/>
                </a:lnTo>
                <a:lnTo>
                  <a:pt x="4294784" y="0"/>
                </a:lnTo>
                <a:lnTo>
                  <a:pt x="4283309" y="2707"/>
                </a:lnTo>
                <a:lnTo>
                  <a:pt x="4273212" y="11902"/>
                </a:lnTo>
                <a:lnTo>
                  <a:pt x="4269333" y="25400"/>
                </a:lnTo>
                <a:close/>
              </a:path>
              <a:path w="6095331" h="101600">
                <a:moveTo>
                  <a:pt x="4370984" y="25400"/>
                </a:moveTo>
                <a:lnTo>
                  <a:pt x="4373692" y="36823"/>
                </a:lnTo>
                <a:lnTo>
                  <a:pt x="4382886" y="46920"/>
                </a:lnTo>
                <a:lnTo>
                  <a:pt x="4396384" y="50800"/>
                </a:lnTo>
                <a:lnTo>
                  <a:pt x="4407858" y="48092"/>
                </a:lnTo>
                <a:lnTo>
                  <a:pt x="4417955" y="38897"/>
                </a:lnTo>
                <a:lnTo>
                  <a:pt x="4421835" y="25400"/>
                </a:lnTo>
                <a:lnTo>
                  <a:pt x="4419127" y="13976"/>
                </a:lnTo>
                <a:lnTo>
                  <a:pt x="4409933" y="3879"/>
                </a:lnTo>
                <a:lnTo>
                  <a:pt x="4396435" y="0"/>
                </a:lnTo>
                <a:lnTo>
                  <a:pt x="4384960" y="2707"/>
                </a:lnTo>
                <a:lnTo>
                  <a:pt x="4374863" y="11902"/>
                </a:lnTo>
                <a:lnTo>
                  <a:pt x="4370984" y="25400"/>
                </a:lnTo>
                <a:close/>
              </a:path>
              <a:path w="6095331" h="101600">
                <a:moveTo>
                  <a:pt x="4472635" y="25401"/>
                </a:moveTo>
                <a:lnTo>
                  <a:pt x="4475343" y="36824"/>
                </a:lnTo>
                <a:lnTo>
                  <a:pt x="4484537" y="46921"/>
                </a:lnTo>
                <a:lnTo>
                  <a:pt x="4498035" y="50801"/>
                </a:lnTo>
                <a:lnTo>
                  <a:pt x="4509509" y="48093"/>
                </a:lnTo>
                <a:lnTo>
                  <a:pt x="4519606" y="38898"/>
                </a:lnTo>
                <a:lnTo>
                  <a:pt x="4523485" y="25401"/>
                </a:lnTo>
                <a:lnTo>
                  <a:pt x="4520778" y="13977"/>
                </a:lnTo>
                <a:lnTo>
                  <a:pt x="4511583" y="3880"/>
                </a:lnTo>
                <a:lnTo>
                  <a:pt x="4498085" y="1"/>
                </a:lnTo>
                <a:lnTo>
                  <a:pt x="4486612" y="2708"/>
                </a:lnTo>
                <a:lnTo>
                  <a:pt x="4476514" y="11903"/>
                </a:lnTo>
                <a:lnTo>
                  <a:pt x="4472635" y="25401"/>
                </a:lnTo>
                <a:close/>
              </a:path>
              <a:path w="6095331" h="101600">
                <a:moveTo>
                  <a:pt x="4574285" y="25401"/>
                </a:moveTo>
                <a:lnTo>
                  <a:pt x="4576993" y="36824"/>
                </a:lnTo>
                <a:lnTo>
                  <a:pt x="4586188" y="46921"/>
                </a:lnTo>
                <a:lnTo>
                  <a:pt x="4599685" y="50801"/>
                </a:lnTo>
                <a:lnTo>
                  <a:pt x="4611161" y="48093"/>
                </a:lnTo>
                <a:lnTo>
                  <a:pt x="4621258" y="38898"/>
                </a:lnTo>
                <a:lnTo>
                  <a:pt x="4625138" y="25401"/>
                </a:lnTo>
                <a:lnTo>
                  <a:pt x="4622430" y="13977"/>
                </a:lnTo>
                <a:lnTo>
                  <a:pt x="4613235" y="3880"/>
                </a:lnTo>
                <a:lnTo>
                  <a:pt x="4599738" y="1"/>
                </a:lnTo>
                <a:lnTo>
                  <a:pt x="4588262" y="2708"/>
                </a:lnTo>
                <a:lnTo>
                  <a:pt x="4578165" y="11903"/>
                </a:lnTo>
                <a:lnTo>
                  <a:pt x="4574285" y="25401"/>
                </a:lnTo>
                <a:close/>
              </a:path>
              <a:path w="6095331" h="101600">
                <a:moveTo>
                  <a:pt x="4675938" y="25401"/>
                </a:moveTo>
                <a:lnTo>
                  <a:pt x="4678645" y="36824"/>
                </a:lnTo>
                <a:lnTo>
                  <a:pt x="4687840" y="46921"/>
                </a:lnTo>
                <a:lnTo>
                  <a:pt x="4701338" y="50801"/>
                </a:lnTo>
                <a:lnTo>
                  <a:pt x="4712812" y="48093"/>
                </a:lnTo>
                <a:lnTo>
                  <a:pt x="4722909" y="38898"/>
                </a:lnTo>
                <a:lnTo>
                  <a:pt x="4726788" y="25401"/>
                </a:lnTo>
                <a:lnTo>
                  <a:pt x="4724081" y="13977"/>
                </a:lnTo>
                <a:lnTo>
                  <a:pt x="4714886" y="3880"/>
                </a:lnTo>
                <a:lnTo>
                  <a:pt x="4701388" y="1"/>
                </a:lnTo>
                <a:lnTo>
                  <a:pt x="4689914" y="2708"/>
                </a:lnTo>
                <a:lnTo>
                  <a:pt x="4679817" y="11903"/>
                </a:lnTo>
                <a:lnTo>
                  <a:pt x="4675938" y="25401"/>
                </a:lnTo>
                <a:close/>
              </a:path>
              <a:path w="6095331" h="101600">
                <a:moveTo>
                  <a:pt x="4777588" y="25401"/>
                </a:moveTo>
                <a:lnTo>
                  <a:pt x="4780296" y="36824"/>
                </a:lnTo>
                <a:lnTo>
                  <a:pt x="4789490" y="46921"/>
                </a:lnTo>
                <a:lnTo>
                  <a:pt x="4802988" y="50801"/>
                </a:lnTo>
                <a:lnTo>
                  <a:pt x="4814463" y="48093"/>
                </a:lnTo>
                <a:lnTo>
                  <a:pt x="4824560" y="38898"/>
                </a:lnTo>
                <a:lnTo>
                  <a:pt x="4828439" y="25401"/>
                </a:lnTo>
                <a:lnTo>
                  <a:pt x="4825732" y="13977"/>
                </a:lnTo>
                <a:lnTo>
                  <a:pt x="4816537" y="3880"/>
                </a:lnTo>
                <a:lnTo>
                  <a:pt x="4803039" y="1"/>
                </a:lnTo>
                <a:lnTo>
                  <a:pt x="4791565" y="2708"/>
                </a:lnTo>
                <a:lnTo>
                  <a:pt x="4781468" y="11903"/>
                </a:lnTo>
                <a:lnTo>
                  <a:pt x="4777588" y="25401"/>
                </a:lnTo>
                <a:close/>
              </a:path>
              <a:path w="6095331" h="101600">
                <a:moveTo>
                  <a:pt x="4879239" y="25401"/>
                </a:moveTo>
                <a:lnTo>
                  <a:pt x="4881947" y="36824"/>
                </a:lnTo>
                <a:lnTo>
                  <a:pt x="4891141" y="46921"/>
                </a:lnTo>
                <a:lnTo>
                  <a:pt x="4904639" y="50801"/>
                </a:lnTo>
                <a:lnTo>
                  <a:pt x="4916114" y="48093"/>
                </a:lnTo>
                <a:lnTo>
                  <a:pt x="4926211" y="38898"/>
                </a:lnTo>
                <a:lnTo>
                  <a:pt x="4930090" y="25401"/>
                </a:lnTo>
                <a:lnTo>
                  <a:pt x="4927382" y="13977"/>
                </a:lnTo>
                <a:lnTo>
                  <a:pt x="4918188" y="3880"/>
                </a:lnTo>
                <a:lnTo>
                  <a:pt x="4904690" y="1"/>
                </a:lnTo>
                <a:lnTo>
                  <a:pt x="4893215" y="2708"/>
                </a:lnTo>
                <a:lnTo>
                  <a:pt x="4883118" y="11903"/>
                </a:lnTo>
                <a:lnTo>
                  <a:pt x="4879239" y="25401"/>
                </a:lnTo>
                <a:close/>
              </a:path>
              <a:path w="6095331" h="101600">
                <a:moveTo>
                  <a:pt x="4980890" y="25401"/>
                </a:moveTo>
                <a:lnTo>
                  <a:pt x="4983598" y="36824"/>
                </a:lnTo>
                <a:lnTo>
                  <a:pt x="4992792" y="46921"/>
                </a:lnTo>
                <a:lnTo>
                  <a:pt x="5006290" y="50801"/>
                </a:lnTo>
                <a:lnTo>
                  <a:pt x="5017765" y="48093"/>
                </a:lnTo>
                <a:lnTo>
                  <a:pt x="5027862" y="38898"/>
                </a:lnTo>
                <a:lnTo>
                  <a:pt x="5031741" y="25401"/>
                </a:lnTo>
                <a:lnTo>
                  <a:pt x="5029033" y="13977"/>
                </a:lnTo>
                <a:lnTo>
                  <a:pt x="5019839" y="3880"/>
                </a:lnTo>
                <a:lnTo>
                  <a:pt x="5006341" y="1"/>
                </a:lnTo>
                <a:lnTo>
                  <a:pt x="4994866" y="2708"/>
                </a:lnTo>
                <a:lnTo>
                  <a:pt x="4984769" y="11903"/>
                </a:lnTo>
                <a:lnTo>
                  <a:pt x="4980890" y="25401"/>
                </a:lnTo>
                <a:close/>
              </a:path>
              <a:path w="6095331" h="101600">
                <a:moveTo>
                  <a:pt x="5082541" y="25401"/>
                </a:moveTo>
                <a:lnTo>
                  <a:pt x="5085248" y="36824"/>
                </a:lnTo>
                <a:lnTo>
                  <a:pt x="5094443" y="46921"/>
                </a:lnTo>
                <a:lnTo>
                  <a:pt x="5107941" y="50801"/>
                </a:lnTo>
                <a:lnTo>
                  <a:pt x="5119415" y="48093"/>
                </a:lnTo>
                <a:lnTo>
                  <a:pt x="5129512" y="38898"/>
                </a:lnTo>
                <a:lnTo>
                  <a:pt x="5133392" y="25401"/>
                </a:lnTo>
                <a:lnTo>
                  <a:pt x="5130684" y="13977"/>
                </a:lnTo>
                <a:lnTo>
                  <a:pt x="5121490" y="3880"/>
                </a:lnTo>
                <a:lnTo>
                  <a:pt x="5107992" y="1"/>
                </a:lnTo>
                <a:lnTo>
                  <a:pt x="5096517" y="2708"/>
                </a:lnTo>
                <a:lnTo>
                  <a:pt x="5086420" y="11903"/>
                </a:lnTo>
                <a:lnTo>
                  <a:pt x="5082541" y="25401"/>
                </a:lnTo>
                <a:close/>
              </a:path>
              <a:path w="6095331" h="101600">
                <a:moveTo>
                  <a:pt x="5184192" y="25401"/>
                </a:moveTo>
                <a:lnTo>
                  <a:pt x="5186899" y="36824"/>
                </a:lnTo>
                <a:lnTo>
                  <a:pt x="5196094" y="46921"/>
                </a:lnTo>
                <a:lnTo>
                  <a:pt x="5209592" y="50801"/>
                </a:lnTo>
                <a:lnTo>
                  <a:pt x="5221066" y="48093"/>
                </a:lnTo>
                <a:lnTo>
                  <a:pt x="5231163" y="38898"/>
                </a:lnTo>
                <a:lnTo>
                  <a:pt x="5235042" y="25401"/>
                </a:lnTo>
                <a:lnTo>
                  <a:pt x="5232335" y="13977"/>
                </a:lnTo>
                <a:lnTo>
                  <a:pt x="5223140" y="3880"/>
                </a:lnTo>
                <a:lnTo>
                  <a:pt x="5209642" y="1"/>
                </a:lnTo>
                <a:lnTo>
                  <a:pt x="5198168" y="2708"/>
                </a:lnTo>
                <a:lnTo>
                  <a:pt x="5188071" y="11903"/>
                </a:lnTo>
                <a:lnTo>
                  <a:pt x="5184192" y="25401"/>
                </a:lnTo>
                <a:close/>
              </a:path>
              <a:path w="6095331" h="101600">
                <a:moveTo>
                  <a:pt x="5285842" y="25401"/>
                </a:moveTo>
                <a:lnTo>
                  <a:pt x="5288550" y="36824"/>
                </a:lnTo>
                <a:lnTo>
                  <a:pt x="5297745" y="46921"/>
                </a:lnTo>
                <a:lnTo>
                  <a:pt x="5311242" y="50801"/>
                </a:lnTo>
                <a:lnTo>
                  <a:pt x="5322718" y="48093"/>
                </a:lnTo>
                <a:lnTo>
                  <a:pt x="5332815" y="38898"/>
                </a:lnTo>
                <a:lnTo>
                  <a:pt x="5336694" y="25401"/>
                </a:lnTo>
                <a:lnTo>
                  <a:pt x="5333987" y="13977"/>
                </a:lnTo>
                <a:lnTo>
                  <a:pt x="5324792" y="3880"/>
                </a:lnTo>
                <a:lnTo>
                  <a:pt x="5311294" y="1"/>
                </a:lnTo>
                <a:lnTo>
                  <a:pt x="5299819" y="2708"/>
                </a:lnTo>
                <a:lnTo>
                  <a:pt x="5289722" y="11903"/>
                </a:lnTo>
                <a:lnTo>
                  <a:pt x="5285842" y="25401"/>
                </a:lnTo>
                <a:close/>
              </a:path>
              <a:path w="6095331" h="101600">
                <a:moveTo>
                  <a:pt x="5387494" y="25401"/>
                </a:moveTo>
                <a:lnTo>
                  <a:pt x="5390202" y="36824"/>
                </a:lnTo>
                <a:lnTo>
                  <a:pt x="5399397" y="46921"/>
                </a:lnTo>
                <a:lnTo>
                  <a:pt x="5412894" y="50801"/>
                </a:lnTo>
                <a:lnTo>
                  <a:pt x="5424368" y="48093"/>
                </a:lnTo>
                <a:lnTo>
                  <a:pt x="5434466" y="38898"/>
                </a:lnTo>
                <a:lnTo>
                  <a:pt x="5438345" y="25401"/>
                </a:lnTo>
                <a:lnTo>
                  <a:pt x="5435637" y="13977"/>
                </a:lnTo>
                <a:lnTo>
                  <a:pt x="5426443" y="3880"/>
                </a:lnTo>
                <a:lnTo>
                  <a:pt x="5412945" y="1"/>
                </a:lnTo>
                <a:lnTo>
                  <a:pt x="5401471" y="2708"/>
                </a:lnTo>
                <a:lnTo>
                  <a:pt x="5391374" y="11903"/>
                </a:lnTo>
                <a:lnTo>
                  <a:pt x="5387494" y="25401"/>
                </a:lnTo>
                <a:close/>
              </a:path>
              <a:path w="6095331" h="101600">
                <a:moveTo>
                  <a:pt x="5489145" y="25401"/>
                </a:moveTo>
                <a:lnTo>
                  <a:pt x="5491853" y="36824"/>
                </a:lnTo>
                <a:lnTo>
                  <a:pt x="5501047" y="46921"/>
                </a:lnTo>
                <a:lnTo>
                  <a:pt x="5514545" y="50801"/>
                </a:lnTo>
                <a:lnTo>
                  <a:pt x="5526020" y="48093"/>
                </a:lnTo>
                <a:lnTo>
                  <a:pt x="5536117" y="38898"/>
                </a:lnTo>
                <a:lnTo>
                  <a:pt x="5539996" y="25401"/>
                </a:lnTo>
                <a:lnTo>
                  <a:pt x="5537288" y="13977"/>
                </a:lnTo>
                <a:lnTo>
                  <a:pt x="5528094" y="3880"/>
                </a:lnTo>
                <a:lnTo>
                  <a:pt x="5514596" y="1"/>
                </a:lnTo>
                <a:lnTo>
                  <a:pt x="5503121" y="2708"/>
                </a:lnTo>
                <a:lnTo>
                  <a:pt x="5493024" y="11903"/>
                </a:lnTo>
                <a:lnTo>
                  <a:pt x="5489145" y="25401"/>
                </a:lnTo>
                <a:close/>
              </a:path>
              <a:path w="6095331" h="101600">
                <a:moveTo>
                  <a:pt x="5590796" y="25401"/>
                </a:moveTo>
                <a:lnTo>
                  <a:pt x="5593504" y="36824"/>
                </a:lnTo>
                <a:lnTo>
                  <a:pt x="5602698" y="46921"/>
                </a:lnTo>
                <a:lnTo>
                  <a:pt x="5616196" y="50801"/>
                </a:lnTo>
                <a:lnTo>
                  <a:pt x="5627671" y="48093"/>
                </a:lnTo>
                <a:lnTo>
                  <a:pt x="5637768" y="38898"/>
                </a:lnTo>
                <a:lnTo>
                  <a:pt x="5641647" y="25401"/>
                </a:lnTo>
                <a:lnTo>
                  <a:pt x="5638939" y="13977"/>
                </a:lnTo>
                <a:lnTo>
                  <a:pt x="5629745" y="3880"/>
                </a:lnTo>
                <a:lnTo>
                  <a:pt x="5616247" y="1"/>
                </a:lnTo>
                <a:lnTo>
                  <a:pt x="5604772" y="2708"/>
                </a:lnTo>
                <a:lnTo>
                  <a:pt x="5594675" y="11903"/>
                </a:lnTo>
                <a:lnTo>
                  <a:pt x="5590796" y="25401"/>
                </a:lnTo>
                <a:close/>
              </a:path>
              <a:path w="6095331" h="101600">
                <a:moveTo>
                  <a:pt x="5692447" y="25401"/>
                </a:moveTo>
                <a:lnTo>
                  <a:pt x="5695154" y="36824"/>
                </a:lnTo>
                <a:lnTo>
                  <a:pt x="5704349" y="46921"/>
                </a:lnTo>
                <a:lnTo>
                  <a:pt x="5717847" y="50801"/>
                </a:lnTo>
                <a:lnTo>
                  <a:pt x="5729321" y="48093"/>
                </a:lnTo>
                <a:lnTo>
                  <a:pt x="5739418" y="38898"/>
                </a:lnTo>
                <a:lnTo>
                  <a:pt x="5743298" y="25401"/>
                </a:lnTo>
                <a:lnTo>
                  <a:pt x="5740590" y="13977"/>
                </a:lnTo>
                <a:lnTo>
                  <a:pt x="5731396" y="3880"/>
                </a:lnTo>
                <a:lnTo>
                  <a:pt x="5717898" y="1"/>
                </a:lnTo>
                <a:lnTo>
                  <a:pt x="5706423" y="2708"/>
                </a:lnTo>
                <a:lnTo>
                  <a:pt x="5696326" y="11903"/>
                </a:lnTo>
                <a:lnTo>
                  <a:pt x="5692447" y="25401"/>
                </a:lnTo>
                <a:close/>
              </a:path>
              <a:path w="6095331" h="101600">
                <a:moveTo>
                  <a:pt x="5794096" y="25401"/>
                </a:moveTo>
                <a:lnTo>
                  <a:pt x="5796804" y="36824"/>
                </a:lnTo>
                <a:lnTo>
                  <a:pt x="5805999" y="46921"/>
                </a:lnTo>
                <a:lnTo>
                  <a:pt x="5819496" y="50801"/>
                </a:lnTo>
                <a:lnTo>
                  <a:pt x="5830972" y="48093"/>
                </a:lnTo>
                <a:lnTo>
                  <a:pt x="5841069" y="38898"/>
                </a:lnTo>
                <a:lnTo>
                  <a:pt x="5844948" y="25401"/>
                </a:lnTo>
                <a:lnTo>
                  <a:pt x="5842241" y="13977"/>
                </a:lnTo>
                <a:lnTo>
                  <a:pt x="5833046" y="3880"/>
                </a:lnTo>
                <a:lnTo>
                  <a:pt x="5819548" y="1"/>
                </a:lnTo>
                <a:lnTo>
                  <a:pt x="5808073" y="2708"/>
                </a:lnTo>
                <a:lnTo>
                  <a:pt x="5797976" y="11903"/>
                </a:lnTo>
                <a:lnTo>
                  <a:pt x="5794096" y="25401"/>
                </a:lnTo>
                <a:close/>
              </a:path>
              <a:path w="6095331" h="101600">
                <a:moveTo>
                  <a:pt x="5895747" y="25401"/>
                </a:moveTo>
                <a:lnTo>
                  <a:pt x="5898455" y="36824"/>
                </a:lnTo>
                <a:lnTo>
                  <a:pt x="5907650" y="46921"/>
                </a:lnTo>
                <a:lnTo>
                  <a:pt x="5921147" y="50801"/>
                </a:lnTo>
                <a:lnTo>
                  <a:pt x="5932622" y="48093"/>
                </a:lnTo>
                <a:lnTo>
                  <a:pt x="5942719" y="38898"/>
                </a:lnTo>
                <a:lnTo>
                  <a:pt x="5942931" y="38158"/>
                </a:lnTo>
                <a:lnTo>
                  <a:pt x="5942931" y="101601"/>
                </a:lnTo>
                <a:lnTo>
                  <a:pt x="6095331" y="25401"/>
                </a:lnTo>
                <a:lnTo>
                  <a:pt x="5942931" y="-50798"/>
                </a:lnTo>
                <a:lnTo>
                  <a:pt x="5942931" y="12924"/>
                </a:lnTo>
                <a:lnTo>
                  <a:pt x="5943890" y="13977"/>
                </a:lnTo>
                <a:lnTo>
                  <a:pt x="5946598" y="25401"/>
                </a:lnTo>
                <a:lnTo>
                  <a:pt x="5942931" y="12924"/>
                </a:lnTo>
                <a:lnTo>
                  <a:pt x="5934696" y="3880"/>
                </a:lnTo>
                <a:lnTo>
                  <a:pt x="5921198" y="1"/>
                </a:lnTo>
                <a:lnTo>
                  <a:pt x="5909724" y="2708"/>
                </a:lnTo>
                <a:lnTo>
                  <a:pt x="5899627" y="11903"/>
                </a:lnTo>
                <a:lnTo>
                  <a:pt x="5895747" y="25401"/>
                </a:lnTo>
                <a:close/>
              </a:path>
              <a:path w="6095331" h="101600">
                <a:moveTo>
                  <a:pt x="5942931" y="12924"/>
                </a:moveTo>
                <a:lnTo>
                  <a:pt x="5946598" y="25401"/>
                </a:lnTo>
                <a:lnTo>
                  <a:pt x="5943890" y="13977"/>
                </a:lnTo>
                <a:lnTo>
                  <a:pt x="5942931" y="12924"/>
                </a:lnTo>
                <a:close/>
              </a:path>
              <a:path w="6095331" h="101600">
                <a:moveTo>
                  <a:pt x="0" y="25400"/>
                </a:moveTo>
                <a:lnTo>
                  <a:pt x="2707" y="36823"/>
                </a:lnTo>
                <a:lnTo>
                  <a:pt x="11902" y="46920"/>
                </a:lnTo>
                <a:lnTo>
                  <a:pt x="25400" y="50800"/>
                </a:lnTo>
                <a:lnTo>
                  <a:pt x="36873" y="48092"/>
                </a:lnTo>
                <a:lnTo>
                  <a:pt x="46971" y="38897"/>
                </a:lnTo>
                <a:lnTo>
                  <a:pt x="50850" y="25400"/>
                </a:lnTo>
                <a:lnTo>
                  <a:pt x="48142" y="13976"/>
                </a:lnTo>
                <a:lnTo>
                  <a:pt x="38948" y="3879"/>
                </a:lnTo>
                <a:lnTo>
                  <a:pt x="25450" y="0"/>
                </a:lnTo>
                <a:lnTo>
                  <a:pt x="13976" y="2707"/>
                </a:lnTo>
                <a:lnTo>
                  <a:pt x="3879" y="11902"/>
                </a:lnTo>
                <a:lnTo>
                  <a:pt x="0" y="2540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569227" y="5948225"/>
            <a:ext cx="6924028" cy="114670"/>
          </a:xfrm>
          <a:custGeom>
            <a:avLst/>
            <a:gdLst/>
            <a:ahLst/>
            <a:cxnLst/>
            <a:rect l="l" t="t" r="r" b="b"/>
            <a:pathLst>
              <a:path w="6134809" h="101600">
                <a:moveTo>
                  <a:pt x="200112" y="3880"/>
                </a:moveTo>
                <a:lnTo>
                  <a:pt x="190917" y="13977"/>
                </a:lnTo>
                <a:lnTo>
                  <a:pt x="188210" y="25401"/>
                </a:lnTo>
                <a:lnTo>
                  <a:pt x="192089" y="38899"/>
                </a:lnTo>
                <a:lnTo>
                  <a:pt x="202186" y="48093"/>
                </a:lnTo>
                <a:lnTo>
                  <a:pt x="213610" y="50801"/>
                </a:lnTo>
                <a:lnTo>
                  <a:pt x="227158" y="46922"/>
                </a:lnTo>
                <a:lnTo>
                  <a:pt x="236353" y="36825"/>
                </a:lnTo>
                <a:lnTo>
                  <a:pt x="239060" y="25401"/>
                </a:lnTo>
                <a:lnTo>
                  <a:pt x="235181" y="11903"/>
                </a:lnTo>
                <a:lnTo>
                  <a:pt x="225084" y="2708"/>
                </a:lnTo>
                <a:lnTo>
                  <a:pt x="213660" y="1"/>
                </a:lnTo>
                <a:lnTo>
                  <a:pt x="200112" y="3880"/>
                </a:lnTo>
                <a:close/>
              </a:path>
              <a:path w="6134809" h="101600">
                <a:moveTo>
                  <a:pt x="152399" y="-50798"/>
                </a:moveTo>
                <a:lnTo>
                  <a:pt x="0" y="25401"/>
                </a:lnTo>
                <a:lnTo>
                  <a:pt x="152399" y="101601"/>
                </a:lnTo>
                <a:lnTo>
                  <a:pt x="152399" y="-50798"/>
                </a:lnTo>
                <a:close/>
              </a:path>
              <a:path w="6134809" h="101600">
                <a:moveTo>
                  <a:pt x="6095861" y="3879"/>
                </a:moveTo>
                <a:lnTo>
                  <a:pt x="6086666" y="13976"/>
                </a:lnTo>
                <a:lnTo>
                  <a:pt x="6083959" y="25400"/>
                </a:lnTo>
                <a:lnTo>
                  <a:pt x="6087838" y="38897"/>
                </a:lnTo>
                <a:lnTo>
                  <a:pt x="6097935" y="48092"/>
                </a:lnTo>
                <a:lnTo>
                  <a:pt x="6109359" y="50800"/>
                </a:lnTo>
                <a:lnTo>
                  <a:pt x="6122907" y="46920"/>
                </a:lnTo>
                <a:lnTo>
                  <a:pt x="6132102" y="36823"/>
                </a:lnTo>
                <a:lnTo>
                  <a:pt x="6134809" y="25400"/>
                </a:lnTo>
                <a:lnTo>
                  <a:pt x="6130930" y="11902"/>
                </a:lnTo>
                <a:lnTo>
                  <a:pt x="6120833" y="2707"/>
                </a:lnTo>
                <a:lnTo>
                  <a:pt x="6109409" y="0"/>
                </a:lnTo>
                <a:lnTo>
                  <a:pt x="6095861" y="3879"/>
                </a:lnTo>
                <a:close/>
              </a:path>
              <a:path w="6134809" h="101600">
                <a:moveTo>
                  <a:pt x="5994210" y="3879"/>
                </a:moveTo>
                <a:lnTo>
                  <a:pt x="5985015" y="13976"/>
                </a:lnTo>
                <a:lnTo>
                  <a:pt x="5982308" y="25400"/>
                </a:lnTo>
                <a:lnTo>
                  <a:pt x="5986187" y="38897"/>
                </a:lnTo>
                <a:lnTo>
                  <a:pt x="5996284" y="48092"/>
                </a:lnTo>
                <a:lnTo>
                  <a:pt x="6007708" y="50800"/>
                </a:lnTo>
                <a:lnTo>
                  <a:pt x="6021256" y="46920"/>
                </a:lnTo>
                <a:lnTo>
                  <a:pt x="6030451" y="36823"/>
                </a:lnTo>
                <a:lnTo>
                  <a:pt x="6033159" y="25400"/>
                </a:lnTo>
                <a:lnTo>
                  <a:pt x="6029279" y="11902"/>
                </a:lnTo>
                <a:lnTo>
                  <a:pt x="6019182" y="2707"/>
                </a:lnTo>
                <a:lnTo>
                  <a:pt x="6007759" y="0"/>
                </a:lnTo>
                <a:lnTo>
                  <a:pt x="5994210" y="3879"/>
                </a:lnTo>
                <a:close/>
              </a:path>
              <a:path w="6134809" h="101600">
                <a:moveTo>
                  <a:pt x="5892559" y="3879"/>
                </a:moveTo>
                <a:lnTo>
                  <a:pt x="5883365" y="13976"/>
                </a:lnTo>
                <a:lnTo>
                  <a:pt x="5880657" y="25400"/>
                </a:lnTo>
                <a:lnTo>
                  <a:pt x="5884536" y="38897"/>
                </a:lnTo>
                <a:lnTo>
                  <a:pt x="5894633" y="48092"/>
                </a:lnTo>
                <a:lnTo>
                  <a:pt x="5906057" y="50800"/>
                </a:lnTo>
                <a:lnTo>
                  <a:pt x="5919605" y="46920"/>
                </a:lnTo>
                <a:lnTo>
                  <a:pt x="5928800" y="36823"/>
                </a:lnTo>
                <a:lnTo>
                  <a:pt x="5931508" y="25400"/>
                </a:lnTo>
                <a:lnTo>
                  <a:pt x="5927628" y="11902"/>
                </a:lnTo>
                <a:lnTo>
                  <a:pt x="5917531" y="2707"/>
                </a:lnTo>
                <a:lnTo>
                  <a:pt x="5906108" y="0"/>
                </a:lnTo>
                <a:lnTo>
                  <a:pt x="5892559" y="3879"/>
                </a:lnTo>
                <a:close/>
              </a:path>
              <a:path w="6134809" h="101600">
                <a:moveTo>
                  <a:pt x="5790908" y="3879"/>
                </a:moveTo>
                <a:lnTo>
                  <a:pt x="5781714" y="13976"/>
                </a:lnTo>
                <a:lnTo>
                  <a:pt x="5779006" y="25400"/>
                </a:lnTo>
                <a:lnTo>
                  <a:pt x="5782885" y="38897"/>
                </a:lnTo>
                <a:lnTo>
                  <a:pt x="5792982" y="48092"/>
                </a:lnTo>
                <a:lnTo>
                  <a:pt x="5804406" y="50800"/>
                </a:lnTo>
                <a:lnTo>
                  <a:pt x="5817954" y="46920"/>
                </a:lnTo>
                <a:lnTo>
                  <a:pt x="5827149" y="36823"/>
                </a:lnTo>
                <a:lnTo>
                  <a:pt x="5829857" y="25400"/>
                </a:lnTo>
                <a:lnTo>
                  <a:pt x="5825978" y="11902"/>
                </a:lnTo>
                <a:lnTo>
                  <a:pt x="5815880" y="2707"/>
                </a:lnTo>
                <a:lnTo>
                  <a:pt x="5804457" y="0"/>
                </a:lnTo>
                <a:lnTo>
                  <a:pt x="5790908" y="3879"/>
                </a:lnTo>
                <a:close/>
              </a:path>
              <a:path w="6134809" h="101600">
                <a:moveTo>
                  <a:pt x="5689257" y="3879"/>
                </a:moveTo>
                <a:lnTo>
                  <a:pt x="5680063" y="13976"/>
                </a:lnTo>
                <a:lnTo>
                  <a:pt x="5677355" y="25400"/>
                </a:lnTo>
                <a:lnTo>
                  <a:pt x="5681235" y="38897"/>
                </a:lnTo>
                <a:lnTo>
                  <a:pt x="5691332" y="48092"/>
                </a:lnTo>
                <a:lnTo>
                  <a:pt x="5702755" y="50800"/>
                </a:lnTo>
                <a:lnTo>
                  <a:pt x="5716304" y="46920"/>
                </a:lnTo>
                <a:lnTo>
                  <a:pt x="5725498" y="36823"/>
                </a:lnTo>
                <a:lnTo>
                  <a:pt x="5728206" y="25400"/>
                </a:lnTo>
                <a:lnTo>
                  <a:pt x="5724327" y="11902"/>
                </a:lnTo>
                <a:lnTo>
                  <a:pt x="5714229" y="2707"/>
                </a:lnTo>
                <a:lnTo>
                  <a:pt x="5702806" y="0"/>
                </a:lnTo>
                <a:lnTo>
                  <a:pt x="5689257" y="3879"/>
                </a:lnTo>
                <a:close/>
              </a:path>
              <a:path w="6134809" h="101600">
                <a:moveTo>
                  <a:pt x="5587607" y="3879"/>
                </a:moveTo>
                <a:lnTo>
                  <a:pt x="5578412" y="13976"/>
                </a:lnTo>
                <a:lnTo>
                  <a:pt x="5575705" y="25400"/>
                </a:lnTo>
                <a:lnTo>
                  <a:pt x="5579584" y="38897"/>
                </a:lnTo>
                <a:lnTo>
                  <a:pt x="5589681" y="48092"/>
                </a:lnTo>
                <a:lnTo>
                  <a:pt x="5601105" y="50800"/>
                </a:lnTo>
                <a:lnTo>
                  <a:pt x="5614653" y="46920"/>
                </a:lnTo>
                <a:lnTo>
                  <a:pt x="5623848" y="36823"/>
                </a:lnTo>
                <a:lnTo>
                  <a:pt x="5626555" y="25400"/>
                </a:lnTo>
                <a:lnTo>
                  <a:pt x="5622676" y="11902"/>
                </a:lnTo>
                <a:lnTo>
                  <a:pt x="5612579" y="2707"/>
                </a:lnTo>
                <a:lnTo>
                  <a:pt x="5601155" y="0"/>
                </a:lnTo>
                <a:lnTo>
                  <a:pt x="5587607" y="3879"/>
                </a:lnTo>
                <a:close/>
              </a:path>
              <a:path w="6134809" h="101600">
                <a:moveTo>
                  <a:pt x="5485956" y="3879"/>
                </a:moveTo>
                <a:lnTo>
                  <a:pt x="5476761" y="13976"/>
                </a:lnTo>
                <a:lnTo>
                  <a:pt x="5474054" y="25400"/>
                </a:lnTo>
                <a:lnTo>
                  <a:pt x="5477933" y="38897"/>
                </a:lnTo>
                <a:lnTo>
                  <a:pt x="5488030" y="48092"/>
                </a:lnTo>
                <a:lnTo>
                  <a:pt x="5499454" y="50800"/>
                </a:lnTo>
                <a:lnTo>
                  <a:pt x="5513002" y="46920"/>
                </a:lnTo>
                <a:lnTo>
                  <a:pt x="5522197" y="36823"/>
                </a:lnTo>
                <a:lnTo>
                  <a:pt x="5524905" y="25400"/>
                </a:lnTo>
                <a:lnTo>
                  <a:pt x="5521025" y="11902"/>
                </a:lnTo>
                <a:lnTo>
                  <a:pt x="5510928" y="2707"/>
                </a:lnTo>
                <a:lnTo>
                  <a:pt x="5499505" y="0"/>
                </a:lnTo>
                <a:lnTo>
                  <a:pt x="5485956" y="3879"/>
                </a:lnTo>
                <a:close/>
              </a:path>
              <a:path w="6134809" h="101600">
                <a:moveTo>
                  <a:pt x="5384305" y="3879"/>
                </a:moveTo>
                <a:lnTo>
                  <a:pt x="5375111" y="13976"/>
                </a:lnTo>
                <a:lnTo>
                  <a:pt x="5372403" y="25400"/>
                </a:lnTo>
                <a:lnTo>
                  <a:pt x="5376282" y="38897"/>
                </a:lnTo>
                <a:lnTo>
                  <a:pt x="5386379" y="48092"/>
                </a:lnTo>
                <a:lnTo>
                  <a:pt x="5397803" y="50800"/>
                </a:lnTo>
                <a:lnTo>
                  <a:pt x="5411351" y="46920"/>
                </a:lnTo>
                <a:lnTo>
                  <a:pt x="5420546" y="36823"/>
                </a:lnTo>
                <a:lnTo>
                  <a:pt x="5423254" y="25400"/>
                </a:lnTo>
                <a:lnTo>
                  <a:pt x="5419374" y="11902"/>
                </a:lnTo>
                <a:lnTo>
                  <a:pt x="5409277" y="2707"/>
                </a:lnTo>
                <a:lnTo>
                  <a:pt x="5397854" y="0"/>
                </a:lnTo>
                <a:lnTo>
                  <a:pt x="5384305" y="3879"/>
                </a:lnTo>
                <a:close/>
              </a:path>
              <a:path w="6134809" h="101600">
                <a:moveTo>
                  <a:pt x="5282654" y="3879"/>
                </a:moveTo>
                <a:lnTo>
                  <a:pt x="5273460" y="13976"/>
                </a:lnTo>
                <a:lnTo>
                  <a:pt x="5270752" y="25400"/>
                </a:lnTo>
                <a:lnTo>
                  <a:pt x="5274631" y="38897"/>
                </a:lnTo>
                <a:lnTo>
                  <a:pt x="5284728" y="48092"/>
                </a:lnTo>
                <a:lnTo>
                  <a:pt x="5296152" y="50800"/>
                </a:lnTo>
                <a:lnTo>
                  <a:pt x="5309700" y="46920"/>
                </a:lnTo>
                <a:lnTo>
                  <a:pt x="5318895" y="36823"/>
                </a:lnTo>
                <a:lnTo>
                  <a:pt x="5321603" y="25400"/>
                </a:lnTo>
                <a:lnTo>
                  <a:pt x="5317724" y="11902"/>
                </a:lnTo>
                <a:lnTo>
                  <a:pt x="5307626" y="2707"/>
                </a:lnTo>
                <a:lnTo>
                  <a:pt x="5296203" y="0"/>
                </a:lnTo>
                <a:lnTo>
                  <a:pt x="5282654" y="3879"/>
                </a:lnTo>
                <a:close/>
              </a:path>
              <a:path w="6134809" h="101600">
                <a:moveTo>
                  <a:pt x="5181003" y="3879"/>
                </a:moveTo>
                <a:lnTo>
                  <a:pt x="5171808" y="13976"/>
                </a:lnTo>
                <a:lnTo>
                  <a:pt x="5169100" y="25400"/>
                </a:lnTo>
                <a:lnTo>
                  <a:pt x="5172980" y="38897"/>
                </a:lnTo>
                <a:lnTo>
                  <a:pt x="5183077" y="48092"/>
                </a:lnTo>
                <a:lnTo>
                  <a:pt x="5194500" y="50800"/>
                </a:lnTo>
                <a:lnTo>
                  <a:pt x="5208049" y="46920"/>
                </a:lnTo>
                <a:lnTo>
                  <a:pt x="5217243" y="36823"/>
                </a:lnTo>
                <a:lnTo>
                  <a:pt x="5219951" y="25400"/>
                </a:lnTo>
                <a:lnTo>
                  <a:pt x="5216072" y="11902"/>
                </a:lnTo>
                <a:lnTo>
                  <a:pt x="5205975" y="2707"/>
                </a:lnTo>
                <a:lnTo>
                  <a:pt x="5194551" y="0"/>
                </a:lnTo>
                <a:lnTo>
                  <a:pt x="5181003" y="3879"/>
                </a:lnTo>
                <a:close/>
              </a:path>
              <a:path w="6134809" h="101600">
                <a:moveTo>
                  <a:pt x="5079352" y="3879"/>
                </a:moveTo>
                <a:lnTo>
                  <a:pt x="5070157" y="13976"/>
                </a:lnTo>
                <a:lnTo>
                  <a:pt x="5067449" y="25400"/>
                </a:lnTo>
                <a:lnTo>
                  <a:pt x="5071329" y="38897"/>
                </a:lnTo>
                <a:lnTo>
                  <a:pt x="5081426" y="48092"/>
                </a:lnTo>
                <a:lnTo>
                  <a:pt x="5092849" y="50800"/>
                </a:lnTo>
                <a:lnTo>
                  <a:pt x="5106398" y="46920"/>
                </a:lnTo>
                <a:lnTo>
                  <a:pt x="5115593" y="36823"/>
                </a:lnTo>
                <a:lnTo>
                  <a:pt x="5118300" y="25400"/>
                </a:lnTo>
                <a:lnTo>
                  <a:pt x="5114421" y="11902"/>
                </a:lnTo>
                <a:lnTo>
                  <a:pt x="5104324" y="2707"/>
                </a:lnTo>
                <a:lnTo>
                  <a:pt x="5092900" y="0"/>
                </a:lnTo>
                <a:lnTo>
                  <a:pt x="5079352" y="3879"/>
                </a:lnTo>
                <a:close/>
              </a:path>
              <a:path w="6134809" h="101600">
                <a:moveTo>
                  <a:pt x="4977701" y="3879"/>
                </a:moveTo>
                <a:lnTo>
                  <a:pt x="4968506" y="13976"/>
                </a:lnTo>
                <a:lnTo>
                  <a:pt x="4965799" y="25400"/>
                </a:lnTo>
                <a:lnTo>
                  <a:pt x="4969678" y="38897"/>
                </a:lnTo>
                <a:lnTo>
                  <a:pt x="4979775" y="48092"/>
                </a:lnTo>
                <a:lnTo>
                  <a:pt x="4991199" y="50800"/>
                </a:lnTo>
                <a:lnTo>
                  <a:pt x="5004747" y="46920"/>
                </a:lnTo>
                <a:lnTo>
                  <a:pt x="5013942" y="36823"/>
                </a:lnTo>
                <a:lnTo>
                  <a:pt x="5016649" y="25400"/>
                </a:lnTo>
                <a:lnTo>
                  <a:pt x="5012770" y="11902"/>
                </a:lnTo>
                <a:lnTo>
                  <a:pt x="5002673" y="2707"/>
                </a:lnTo>
                <a:lnTo>
                  <a:pt x="4991249" y="0"/>
                </a:lnTo>
                <a:lnTo>
                  <a:pt x="4977701" y="3879"/>
                </a:lnTo>
                <a:close/>
              </a:path>
              <a:path w="6134809" h="101600">
                <a:moveTo>
                  <a:pt x="4876050" y="3879"/>
                </a:moveTo>
                <a:lnTo>
                  <a:pt x="4866856" y="13976"/>
                </a:lnTo>
                <a:lnTo>
                  <a:pt x="4864148" y="25400"/>
                </a:lnTo>
                <a:lnTo>
                  <a:pt x="4868027" y="38897"/>
                </a:lnTo>
                <a:lnTo>
                  <a:pt x="4878125" y="48092"/>
                </a:lnTo>
                <a:lnTo>
                  <a:pt x="4889548" y="50800"/>
                </a:lnTo>
                <a:lnTo>
                  <a:pt x="4903096" y="46920"/>
                </a:lnTo>
                <a:lnTo>
                  <a:pt x="4912291" y="36823"/>
                </a:lnTo>
                <a:lnTo>
                  <a:pt x="4914999" y="25400"/>
                </a:lnTo>
                <a:lnTo>
                  <a:pt x="4911119" y="11902"/>
                </a:lnTo>
                <a:lnTo>
                  <a:pt x="4901022" y="2707"/>
                </a:lnTo>
                <a:lnTo>
                  <a:pt x="4889599" y="0"/>
                </a:lnTo>
                <a:lnTo>
                  <a:pt x="4876050" y="3879"/>
                </a:lnTo>
                <a:close/>
              </a:path>
              <a:path w="6134809" h="101600">
                <a:moveTo>
                  <a:pt x="4774400" y="3879"/>
                </a:moveTo>
                <a:lnTo>
                  <a:pt x="4765205" y="13976"/>
                </a:lnTo>
                <a:lnTo>
                  <a:pt x="4762497" y="25400"/>
                </a:lnTo>
                <a:lnTo>
                  <a:pt x="4766376" y="38897"/>
                </a:lnTo>
                <a:lnTo>
                  <a:pt x="4776474" y="48092"/>
                </a:lnTo>
                <a:lnTo>
                  <a:pt x="4787897" y="50800"/>
                </a:lnTo>
                <a:lnTo>
                  <a:pt x="4801446" y="46920"/>
                </a:lnTo>
                <a:lnTo>
                  <a:pt x="4810640" y="36823"/>
                </a:lnTo>
                <a:lnTo>
                  <a:pt x="4813348" y="25400"/>
                </a:lnTo>
                <a:lnTo>
                  <a:pt x="4809469" y="11902"/>
                </a:lnTo>
                <a:lnTo>
                  <a:pt x="4799372" y="2707"/>
                </a:lnTo>
                <a:lnTo>
                  <a:pt x="4787948" y="0"/>
                </a:lnTo>
                <a:lnTo>
                  <a:pt x="4774400" y="3879"/>
                </a:lnTo>
                <a:close/>
              </a:path>
              <a:path w="6134809" h="101600">
                <a:moveTo>
                  <a:pt x="4672749" y="3879"/>
                </a:moveTo>
                <a:lnTo>
                  <a:pt x="4663555" y="13976"/>
                </a:lnTo>
                <a:lnTo>
                  <a:pt x="4660847" y="25400"/>
                </a:lnTo>
                <a:lnTo>
                  <a:pt x="4664727" y="38897"/>
                </a:lnTo>
                <a:lnTo>
                  <a:pt x="4674824" y="48092"/>
                </a:lnTo>
                <a:lnTo>
                  <a:pt x="4686247" y="50800"/>
                </a:lnTo>
                <a:lnTo>
                  <a:pt x="4699795" y="46920"/>
                </a:lnTo>
                <a:lnTo>
                  <a:pt x="4708989" y="36823"/>
                </a:lnTo>
                <a:lnTo>
                  <a:pt x="4711697" y="25400"/>
                </a:lnTo>
                <a:lnTo>
                  <a:pt x="4707818" y="11902"/>
                </a:lnTo>
                <a:lnTo>
                  <a:pt x="4697721" y="2707"/>
                </a:lnTo>
                <a:lnTo>
                  <a:pt x="4686297" y="0"/>
                </a:lnTo>
                <a:lnTo>
                  <a:pt x="4672749" y="3879"/>
                </a:lnTo>
                <a:close/>
              </a:path>
              <a:path w="6134809" h="101600">
                <a:moveTo>
                  <a:pt x="4571098" y="3879"/>
                </a:moveTo>
                <a:lnTo>
                  <a:pt x="4561904" y="13976"/>
                </a:lnTo>
                <a:lnTo>
                  <a:pt x="4559195" y="25401"/>
                </a:lnTo>
                <a:lnTo>
                  <a:pt x="4563075" y="38898"/>
                </a:lnTo>
                <a:lnTo>
                  <a:pt x="4573173" y="48092"/>
                </a:lnTo>
                <a:lnTo>
                  <a:pt x="4584595" y="50800"/>
                </a:lnTo>
                <a:lnTo>
                  <a:pt x="4598144" y="46920"/>
                </a:lnTo>
                <a:lnTo>
                  <a:pt x="4607339" y="36823"/>
                </a:lnTo>
                <a:lnTo>
                  <a:pt x="4610046" y="25400"/>
                </a:lnTo>
                <a:lnTo>
                  <a:pt x="4606167" y="11902"/>
                </a:lnTo>
                <a:lnTo>
                  <a:pt x="4596070" y="2707"/>
                </a:lnTo>
                <a:lnTo>
                  <a:pt x="4584646" y="0"/>
                </a:lnTo>
                <a:lnTo>
                  <a:pt x="4571098" y="3879"/>
                </a:lnTo>
                <a:close/>
              </a:path>
              <a:path w="6134809" h="101600">
                <a:moveTo>
                  <a:pt x="4469447" y="3880"/>
                </a:moveTo>
                <a:lnTo>
                  <a:pt x="4460252" y="13977"/>
                </a:lnTo>
                <a:lnTo>
                  <a:pt x="4457545" y="25401"/>
                </a:lnTo>
                <a:lnTo>
                  <a:pt x="4461424" y="38898"/>
                </a:lnTo>
                <a:lnTo>
                  <a:pt x="4471521" y="48093"/>
                </a:lnTo>
                <a:lnTo>
                  <a:pt x="4482945" y="50801"/>
                </a:lnTo>
                <a:lnTo>
                  <a:pt x="4496493" y="46921"/>
                </a:lnTo>
                <a:lnTo>
                  <a:pt x="4505688" y="36824"/>
                </a:lnTo>
                <a:lnTo>
                  <a:pt x="4508395" y="25401"/>
                </a:lnTo>
                <a:lnTo>
                  <a:pt x="4504516" y="11903"/>
                </a:lnTo>
                <a:lnTo>
                  <a:pt x="4494419" y="2708"/>
                </a:lnTo>
                <a:lnTo>
                  <a:pt x="4482995" y="1"/>
                </a:lnTo>
                <a:lnTo>
                  <a:pt x="4469447" y="3880"/>
                </a:lnTo>
                <a:close/>
              </a:path>
              <a:path w="6134809" h="101600">
                <a:moveTo>
                  <a:pt x="4367796" y="3880"/>
                </a:moveTo>
                <a:lnTo>
                  <a:pt x="4358602" y="13977"/>
                </a:lnTo>
                <a:lnTo>
                  <a:pt x="4355894" y="25401"/>
                </a:lnTo>
                <a:lnTo>
                  <a:pt x="4359773" y="38898"/>
                </a:lnTo>
                <a:lnTo>
                  <a:pt x="4369871" y="48093"/>
                </a:lnTo>
                <a:lnTo>
                  <a:pt x="4381294" y="50801"/>
                </a:lnTo>
                <a:lnTo>
                  <a:pt x="4394842" y="46921"/>
                </a:lnTo>
                <a:lnTo>
                  <a:pt x="4404037" y="36824"/>
                </a:lnTo>
                <a:lnTo>
                  <a:pt x="4406745" y="25401"/>
                </a:lnTo>
                <a:lnTo>
                  <a:pt x="4402865" y="11903"/>
                </a:lnTo>
                <a:lnTo>
                  <a:pt x="4392768" y="2708"/>
                </a:lnTo>
                <a:lnTo>
                  <a:pt x="4381345" y="1"/>
                </a:lnTo>
                <a:lnTo>
                  <a:pt x="4367796" y="3880"/>
                </a:lnTo>
                <a:close/>
              </a:path>
              <a:path w="6134809" h="101600">
                <a:moveTo>
                  <a:pt x="4266146" y="3880"/>
                </a:moveTo>
                <a:lnTo>
                  <a:pt x="4256951" y="13977"/>
                </a:lnTo>
                <a:lnTo>
                  <a:pt x="4254243" y="25401"/>
                </a:lnTo>
                <a:lnTo>
                  <a:pt x="4258122" y="38898"/>
                </a:lnTo>
                <a:lnTo>
                  <a:pt x="4268220" y="48093"/>
                </a:lnTo>
                <a:lnTo>
                  <a:pt x="4279643" y="50801"/>
                </a:lnTo>
                <a:lnTo>
                  <a:pt x="4293192" y="46921"/>
                </a:lnTo>
                <a:lnTo>
                  <a:pt x="4302386" y="36824"/>
                </a:lnTo>
                <a:lnTo>
                  <a:pt x="4305094" y="25401"/>
                </a:lnTo>
                <a:lnTo>
                  <a:pt x="4301215" y="11903"/>
                </a:lnTo>
                <a:lnTo>
                  <a:pt x="4291118" y="2708"/>
                </a:lnTo>
                <a:lnTo>
                  <a:pt x="4279694" y="1"/>
                </a:lnTo>
                <a:lnTo>
                  <a:pt x="4266146" y="3880"/>
                </a:lnTo>
                <a:close/>
              </a:path>
              <a:path w="6134809" h="101600">
                <a:moveTo>
                  <a:pt x="4164495" y="3880"/>
                </a:moveTo>
                <a:lnTo>
                  <a:pt x="4155300" y="13977"/>
                </a:lnTo>
                <a:lnTo>
                  <a:pt x="4152592" y="25401"/>
                </a:lnTo>
                <a:lnTo>
                  <a:pt x="4156472" y="38898"/>
                </a:lnTo>
                <a:lnTo>
                  <a:pt x="4166569" y="48093"/>
                </a:lnTo>
                <a:lnTo>
                  <a:pt x="4177992" y="50801"/>
                </a:lnTo>
                <a:lnTo>
                  <a:pt x="4191541" y="46921"/>
                </a:lnTo>
                <a:lnTo>
                  <a:pt x="4200735" y="36824"/>
                </a:lnTo>
                <a:lnTo>
                  <a:pt x="4203443" y="25401"/>
                </a:lnTo>
                <a:lnTo>
                  <a:pt x="4199564" y="11903"/>
                </a:lnTo>
                <a:lnTo>
                  <a:pt x="4189467" y="2708"/>
                </a:lnTo>
                <a:lnTo>
                  <a:pt x="4178043" y="1"/>
                </a:lnTo>
                <a:lnTo>
                  <a:pt x="4164495" y="3880"/>
                </a:lnTo>
                <a:close/>
              </a:path>
              <a:path w="6134809" h="101600">
                <a:moveTo>
                  <a:pt x="4062844" y="3880"/>
                </a:moveTo>
                <a:lnTo>
                  <a:pt x="4053649" y="13977"/>
                </a:lnTo>
                <a:lnTo>
                  <a:pt x="4050941" y="25401"/>
                </a:lnTo>
                <a:lnTo>
                  <a:pt x="4054821" y="38898"/>
                </a:lnTo>
                <a:lnTo>
                  <a:pt x="4064918" y="48093"/>
                </a:lnTo>
                <a:lnTo>
                  <a:pt x="4076341" y="50801"/>
                </a:lnTo>
                <a:lnTo>
                  <a:pt x="4089890" y="46921"/>
                </a:lnTo>
                <a:lnTo>
                  <a:pt x="4099085" y="36824"/>
                </a:lnTo>
                <a:lnTo>
                  <a:pt x="4101792" y="25401"/>
                </a:lnTo>
                <a:lnTo>
                  <a:pt x="4097913" y="11903"/>
                </a:lnTo>
                <a:lnTo>
                  <a:pt x="4087816" y="2708"/>
                </a:lnTo>
                <a:lnTo>
                  <a:pt x="4076392" y="1"/>
                </a:lnTo>
                <a:lnTo>
                  <a:pt x="4062844" y="3880"/>
                </a:lnTo>
                <a:close/>
              </a:path>
              <a:path w="6134809" h="101600">
                <a:moveTo>
                  <a:pt x="3961193" y="3880"/>
                </a:moveTo>
                <a:lnTo>
                  <a:pt x="3951998" y="13977"/>
                </a:lnTo>
                <a:lnTo>
                  <a:pt x="3949291" y="25401"/>
                </a:lnTo>
                <a:lnTo>
                  <a:pt x="3953170" y="38898"/>
                </a:lnTo>
                <a:lnTo>
                  <a:pt x="3963267" y="48093"/>
                </a:lnTo>
                <a:lnTo>
                  <a:pt x="3974691" y="50801"/>
                </a:lnTo>
                <a:lnTo>
                  <a:pt x="3988239" y="46921"/>
                </a:lnTo>
                <a:lnTo>
                  <a:pt x="3997434" y="36824"/>
                </a:lnTo>
                <a:lnTo>
                  <a:pt x="4000141" y="25401"/>
                </a:lnTo>
                <a:lnTo>
                  <a:pt x="3996262" y="11903"/>
                </a:lnTo>
                <a:lnTo>
                  <a:pt x="3986165" y="2708"/>
                </a:lnTo>
                <a:lnTo>
                  <a:pt x="3974741" y="1"/>
                </a:lnTo>
                <a:lnTo>
                  <a:pt x="3961193" y="3880"/>
                </a:lnTo>
                <a:close/>
              </a:path>
              <a:path w="6134809" h="101600">
                <a:moveTo>
                  <a:pt x="3859542" y="3880"/>
                </a:moveTo>
                <a:lnTo>
                  <a:pt x="3850348" y="13977"/>
                </a:lnTo>
                <a:lnTo>
                  <a:pt x="3847640" y="25401"/>
                </a:lnTo>
                <a:lnTo>
                  <a:pt x="3851519" y="38898"/>
                </a:lnTo>
                <a:lnTo>
                  <a:pt x="3861617" y="48093"/>
                </a:lnTo>
                <a:lnTo>
                  <a:pt x="3873040" y="50801"/>
                </a:lnTo>
                <a:lnTo>
                  <a:pt x="3886588" y="46921"/>
                </a:lnTo>
                <a:lnTo>
                  <a:pt x="3895783" y="36824"/>
                </a:lnTo>
                <a:lnTo>
                  <a:pt x="3898491" y="25401"/>
                </a:lnTo>
                <a:lnTo>
                  <a:pt x="3894611" y="11903"/>
                </a:lnTo>
                <a:lnTo>
                  <a:pt x="3884514" y="2708"/>
                </a:lnTo>
                <a:lnTo>
                  <a:pt x="3873091" y="1"/>
                </a:lnTo>
                <a:lnTo>
                  <a:pt x="3859542" y="3880"/>
                </a:lnTo>
                <a:close/>
              </a:path>
              <a:path w="6134809" h="101600">
                <a:moveTo>
                  <a:pt x="3757892" y="3880"/>
                </a:moveTo>
                <a:lnTo>
                  <a:pt x="3748697" y="13977"/>
                </a:lnTo>
                <a:lnTo>
                  <a:pt x="3745989" y="25401"/>
                </a:lnTo>
                <a:lnTo>
                  <a:pt x="3749868" y="38898"/>
                </a:lnTo>
                <a:lnTo>
                  <a:pt x="3759966" y="48093"/>
                </a:lnTo>
                <a:lnTo>
                  <a:pt x="3771389" y="50801"/>
                </a:lnTo>
                <a:lnTo>
                  <a:pt x="3784938" y="46921"/>
                </a:lnTo>
                <a:lnTo>
                  <a:pt x="3794132" y="36824"/>
                </a:lnTo>
                <a:lnTo>
                  <a:pt x="3796840" y="25401"/>
                </a:lnTo>
                <a:lnTo>
                  <a:pt x="3792961" y="11903"/>
                </a:lnTo>
                <a:lnTo>
                  <a:pt x="3782864" y="2708"/>
                </a:lnTo>
                <a:lnTo>
                  <a:pt x="3771440" y="1"/>
                </a:lnTo>
                <a:lnTo>
                  <a:pt x="3757892" y="3880"/>
                </a:lnTo>
                <a:close/>
              </a:path>
              <a:path w="6134809" h="101600">
                <a:moveTo>
                  <a:pt x="3656241" y="3880"/>
                </a:moveTo>
                <a:lnTo>
                  <a:pt x="3647046" y="13977"/>
                </a:lnTo>
                <a:lnTo>
                  <a:pt x="3644338" y="25401"/>
                </a:lnTo>
                <a:lnTo>
                  <a:pt x="3648218" y="38898"/>
                </a:lnTo>
                <a:lnTo>
                  <a:pt x="3658315" y="48093"/>
                </a:lnTo>
                <a:lnTo>
                  <a:pt x="3669738" y="50801"/>
                </a:lnTo>
                <a:lnTo>
                  <a:pt x="3683287" y="46921"/>
                </a:lnTo>
                <a:lnTo>
                  <a:pt x="3692481" y="36824"/>
                </a:lnTo>
                <a:lnTo>
                  <a:pt x="3695189" y="25401"/>
                </a:lnTo>
                <a:lnTo>
                  <a:pt x="3691310" y="11903"/>
                </a:lnTo>
                <a:lnTo>
                  <a:pt x="3681213" y="2708"/>
                </a:lnTo>
                <a:lnTo>
                  <a:pt x="3669789" y="1"/>
                </a:lnTo>
                <a:lnTo>
                  <a:pt x="3656241" y="3880"/>
                </a:lnTo>
                <a:close/>
              </a:path>
              <a:path w="6134809" h="101600">
                <a:moveTo>
                  <a:pt x="3554590" y="3880"/>
                </a:moveTo>
                <a:lnTo>
                  <a:pt x="3545395" y="13977"/>
                </a:lnTo>
                <a:lnTo>
                  <a:pt x="3542687" y="25401"/>
                </a:lnTo>
                <a:lnTo>
                  <a:pt x="3546567" y="38898"/>
                </a:lnTo>
                <a:lnTo>
                  <a:pt x="3556664" y="48093"/>
                </a:lnTo>
                <a:lnTo>
                  <a:pt x="3568087" y="50801"/>
                </a:lnTo>
                <a:lnTo>
                  <a:pt x="3581636" y="46921"/>
                </a:lnTo>
                <a:lnTo>
                  <a:pt x="3590831" y="36824"/>
                </a:lnTo>
                <a:lnTo>
                  <a:pt x="3593538" y="25401"/>
                </a:lnTo>
                <a:lnTo>
                  <a:pt x="3589659" y="11903"/>
                </a:lnTo>
                <a:lnTo>
                  <a:pt x="3579562" y="2708"/>
                </a:lnTo>
                <a:lnTo>
                  <a:pt x="3568138" y="1"/>
                </a:lnTo>
                <a:lnTo>
                  <a:pt x="3554590" y="3880"/>
                </a:lnTo>
                <a:close/>
              </a:path>
              <a:path w="6134809" h="101600">
                <a:moveTo>
                  <a:pt x="3452939" y="3880"/>
                </a:moveTo>
                <a:lnTo>
                  <a:pt x="3443744" y="13977"/>
                </a:lnTo>
                <a:lnTo>
                  <a:pt x="3441037" y="25401"/>
                </a:lnTo>
                <a:lnTo>
                  <a:pt x="3444916" y="38898"/>
                </a:lnTo>
                <a:lnTo>
                  <a:pt x="3455013" y="48093"/>
                </a:lnTo>
                <a:lnTo>
                  <a:pt x="3466437" y="50801"/>
                </a:lnTo>
                <a:lnTo>
                  <a:pt x="3479985" y="46921"/>
                </a:lnTo>
                <a:lnTo>
                  <a:pt x="3489180" y="36824"/>
                </a:lnTo>
                <a:lnTo>
                  <a:pt x="3491887" y="25401"/>
                </a:lnTo>
                <a:lnTo>
                  <a:pt x="3488008" y="11903"/>
                </a:lnTo>
                <a:lnTo>
                  <a:pt x="3477911" y="2708"/>
                </a:lnTo>
                <a:lnTo>
                  <a:pt x="3466487" y="1"/>
                </a:lnTo>
                <a:lnTo>
                  <a:pt x="3452939" y="3880"/>
                </a:lnTo>
                <a:close/>
              </a:path>
              <a:path w="6134809" h="101600">
                <a:moveTo>
                  <a:pt x="3351288" y="3880"/>
                </a:moveTo>
                <a:lnTo>
                  <a:pt x="3342094" y="13977"/>
                </a:lnTo>
                <a:lnTo>
                  <a:pt x="3339386" y="25401"/>
                </a:lnTo>
                <a:lnTo>
                  <a:pt x="3343265" y="38898"/>
                </a:lnTo>
                <a:lnTo>
                  <a:pt x="3353363" y="48093"/>
                </a:lnTo>
                <a:lnTo>
                  <a:pt x="3364786" y="50801"/>
                </a:lnTo>
                <a:lnTo>
                  <a:pt x="3378334" y="46921"/>
                </a:lnTo>
                <a:lnTo>
                  <a:pt x="3387529" y="36824"/>
                </a:lnTo>
                <a:lnTo>
                  <a:pt x="3390237" y="25401"/>
                </a:lnTo>
                <a:lnTo>
                  <a:pt x="3386357" y="11903"/>
                </a:lnTo>
                <a:lnTo>
                  <a:pt x="3376260" y="2708"/>
                </a:lnTo>
                <a:lnTo>
                  <a:pt x="3364837" y="1"/>
                </a:lnTo>
                <a:lnTo>
                  <a:pt x="3351288" y="3880"/>
                </a:lnTo>
                <a:close/>
              </a:path>
              <a:path w="6134809" h="101600">
                <a:moveTo>
                  <a:pt x="3249638" y="3880"/>
                </a:moveTo>
                <a:lnTo>
                  <a:pt x="3240443" y="13977"/>
                </a:lnTo>
                <a:lnTo>
                  <a:pt x="3237735" y="25401"/>
                </a:lnTo>
                <a:lnTo>
                  <a:pt x="3241614" y="38898"/>
                </a:lnTo>
                <a:lnTo>
                  <a:pt x="3251712" y="48093"/>
                </a:lnTo>
                <a:lnTo>
                  <a:pt x="3263135" y="50801"/>
                </a:lnTo>
                <a:lnTo>
                  <a:pt x="3276684" y="46921"/>
                </a:lnTo>
                <a:lnTo>
                  <a:pt x="3285878" y="36824"/>
                </a:lnTo>
                <a:lnTo>
                  <a:pt x="3288586" y="25401"/>
                </a:lnTo>
                <a:lnTo>
                  <a:pt x="3284707" y="11903"/>
                </a:lnTo>
                <a:lnTo>
                  <a:pt x="3274610" y="2708"/>
                </a:lnTo>
                <a:lnTo>
                  <a:pt x="3263186" y="1"/>
                </a:lnTo>
                <a:lnTo>
                  <a:pt x="3249638" y="3880"/>
                </a:lnTo>
                <a:close/>
              </a:path>
              <a:path w="6134809" h="101600">
                <a:moveTo>
                  <a:pt x="3147987" y="3880"/>
                </a:moveTo>
                <a:lnTo>
                  <a:pt x="3138792" y="13977"/>
                </a:lnTo>
                <a:lnTo>
                  <a:pt x="3136084" y="25401"/>
                </a:lnTo>
                <a:lnTo>
                  <a:pt x="3139964" y="38898"/>
                </a:lnTo>
                <a:lnTo>
                  <a:pt x="3150061" y="48093"/>
                </a:lnTo>
                <a:lnTo>
                  <a:pt x="3161484" y="50801"/>
                </a:lnTo>
                <a:lnTo>
                  <a:pt x="3175033" y="46921"/>
                </a:lnTo>
                <a:lnTo>
                  <a:pt x="3184227" y="36824"/>
                </a:lnTo>
                <a:lnTo>
                  <a:pt x="3186935" y="25401"/>
                </a:lnTo>
                <a:lnTo>
                  <a:pt x="3183056" y="11903"/>
                </a:lnTo>
                <a:lnTo>
                  <a:pt x="3172959" y="2708"/>
                </a:lnTo>
                <a:lnTo>
                  <a:pt x="3161535" y="1"/>
                </a:lnTo>
                <a:lnTo>
                  <a:pt x="3147987" y="3880"/>
                </a:lnTo>
                <a:close/>
              </a:path>
              <a:path w="6134809" h="101600">
                <a:moveTo>
                  <a:pt x="3046337" y="3880"/>
                </a:moveTo>
                <a:lnTo>
                  <a:pt x="3037142" y="13977"/>
                </a:lnTo>
                <a:lnTo>
                  <a:pt x="3034435" y="25401"/>
                </a:lnTo>
                <a:lnTo>
                  <a:pt x="3038314" y="38898"/>
                </a:lnTo>
                <a:lnTo>
                  <a:pt x="3048411" y="48093"/>
                </a:lnTo>
                <a:lnTo>
                  <a:pt x="3059835" y="50801"/>
                </a:lnTo>
                <a:lnTo>
                  <a:pt x="3073382" y="46921"/>
                </a:lnTo>
                <a:lnTo>
                  <a:pt x="3082577" y="36824"/>
                </a:lnTo>
                <a:lnTo>
                  <a:pt x="3085284" y="25401"/>
                </a:lnTo>
                <a:lnTo>
                  <a:pt x="3081405" y="11903"/>
                </a:lnTo>
                <a:lnTo>
                  <a:pt x="3071308" y="2708"/>
                </a:lnTo>
                <a:lnTo>
                  <a:pt x="3059884" y="1"/>
                </a:lnTo>
                <a:lnTo>
                  <a:pt x="3046337" y="3880"/>
                </a:lnTo>
                <a:close/>
              </a:path>
              <a:path w="6134809" h="101600">
                <a:moveTo>
                  <a:pt x="2944686" y="3880"/>
                </a:moveTo>
                <a:lnTo>
                  <a:pt x="2935491" y="13977"/>
                </a:lnTo>
                <a:lnTo>
                  <a:pt x="2932784" y="25401"/>
                </a:lnTo>
                <a:lnTo>
                  <a:pt x="2936663" y="38898"/>
                </a:lnTo>
                <a:lnTo>
                  <a:pt x="2946760" y="48093"/>
                </a:lnTo>
                <a:lnTo>
                  <a:pt x="2958184" y="50801"/>
                </a:lnTo>
                <a:lnTo>
                  <a:pt x="2971732" y="46921"/>
                </a:lnTo>
                <a:lnTo>
                  <a:pt x="2980927" y="36824"/>
                </a:lnTo>
                <a:lnTo>
                  <a:pt x="2983635" y="25401"/>
                </a:lnTo>
                <a:lnTo>
                  <a:pt x="2979755" y="11903"/>
                </a:lnTo>
                <a:lnTo>
                  <a:pt x="2969658" y="2708"/>
                </a:lnTo>
                <a:lnTo>
                  <a:pt x="2958235" y="1"/>
                </a:lnTo>
                <a:lnTo>
                  <a:pt x="2944686" y="3880"/>
                </a:lnTo>
                <a:close/>
              </a:path>
              <a:path w="6134809" h="101600">
                <a:moveTo>
                  <a:pt x="2843035" y="3880"/>
                </a:moveTo>
                <a:lnTo>
                  <a:pt x="2833841" y="13977"/>
                </a:lnTo>
                <a:lnTo>
                  <a:pt x="2831133" y="25401"/>
                </a:lnTo>
                <a:lnTo>
                  <a:pt x="2835012" y="38898"/>
                </a:lnTo>
                <a:lnTo>
                  <a:pt x="2845109" y="48093"/>
                </a:lnTo>
                <a:lnTo>
                  <a:pt x="2856533" y="50801"/>
                </a:lnTo>
                <a:lnTo>
                  <a:pt x="2870081" y="46921"/>
                </a:lnTo>
                <a:lnTo>
                  <a:pt x="2879276" y="36824"/>
                </a:lnTo>
                <a:lnTo>
                  <a:pt x="2881984" y="25401"/>
                </a:lnTo>
                <a:lnTo>
                  <a:pt x="2878104" y="11903"/>
                </a:lnTo>
                <a:lnTo>
                  <a:pt x="2868007" y="2708"/>
                </a:lnTo>
                <a:lnTo>
                  <a:pt x="2856584" y="1"/>
                </a:lnTo>
                <a:lnTo>
                  <a:pt x="2843035" y="3880"/>
                </a:lnTo>
                <a:close/>
              </a:path>
              <a:path w="6134809" h="101600">
                <a:moveTo>
                  <a:pt x="2741384" y="3880"/>
                </a:moveTo>
                <a:lnTo>
                  <a:pt x="2732190" y="13977"/>
                </a:lnTo>
                <a:lnTo>
                  <a:pt x="2729482" y="25401"/>
                </a:lnTo>
                <a:lnTo>
                  <a:pt x="2733361" y="38898"/>
                </a:lnTo>
                <a:lnTo>
                  <a:pt x="2743458" y="48093"/>
                </a:lnTo>
                <a:lnTo>
                  <a:pt x="2754882" y="50801"/>
                </a:lnTo>
                <a:lnTo>
                  <a:pt x="2768430" y="46921"/>
                </a:lnTo>
                <a:lnTo>
                  <a:pt x="2777625" y="36824"/>
                </a:lnTo>
                <a:lnTo>
                  <a:pt x="2780333" y="25401"/>
                </a:lnTo>
                <a:lnTo>
                  <a:pt x="2776454" y="11903"/>
                </a:lnTo>
                <a:lnTo>
                  <a:pt x="2766356" y="2708"/>
                </a:lnTo>
                <a:lnTo>
                  <a:pt x="2754933" y="1"/>
                </a:lnTo>
                <a:lnTo>
                  <a:pt x="2741384" y="3880"/>
                </a:lnTo>
                <a:close/>
              </a:path>
              <a:path w="6134809" h="101600">
                <a:moveTo>
                  <a:pt x="2639733" y="3880"/>
                </a:moveTo>
                <a:lnTo>
                  <a:pt x="2630539" y="13977"/>
                </a:lnTo>
                <a:lnTo>
                  <a:pt x="2627831" y="25401"/>
                </a:lnTo>
                <a:lnTo>
                  <a:pt x="2631711" y="38898"/>
                </a:lnTo>
                <a:lnTo>
                  <a:pt x="2641808" y="48093"/>
                </a:lnTo>
                <a:lnTo>
                  <a:pt x="2653231" y="50801"/>
                </a:lnTo>
                <a:lnTo>
                  <a:pt x="2666780" y="46921"/>
                </a:lnTo>
                <a:lnTo>
                  <a:pt x="2675974" y="36824"/>
                </a:lnTo>
                <a:lnTo>
                  <a:pt x="2678682" y="25401"/>
                </a:lnTo>
                <a:lnTo>
                  <a:pt x="2674803" y="11903"/>
                </a:lnTo>
                <a:lnTo>
                  <a:pt x="2664705" y="2708"/>
                </a:lnTo>
                <a:lnTo>
                  <a:pt x="2653282" y="1"/>
                </a:lnTo>
                <a:lnTo>
                  <a:pt x="2639733" y="3880"/>
                </a:lnTo>
                <a:close/>
              </a:path>
              <a:path w="6134809" h="101600">
                <a:moveTo>
                  <a:pt x="2538083" y="3880"/>
                </a:moveTo>
                <a:lnTo>
                  <a:pt x="2528888" y="13977"/>
                </a:lnTo>
                <a:lnTo>
                  <a:pt x="2526181" y="25401"/>
                </a:lnTo>
                <a:lnTo>
                  <a:pt x="2530060" y="38898"/>
                </a:lnTo>
                <a:lnTo>
                  <a:pt x="2540157" y="48093"/>
                </a:lnTo>
                <a:lnTo>
                  <a:pt x="2551581" y="50801"/>
                </a:lnTo>
                <a:lnTo>
                  <a:pt x="2565129" y="46921"/>
                </a:lnTo>
                <a:lnTo>
                  <a:pt x="2574324" y="36824"/>
                </a:lnTo>
                <a:lnTo>
                  <a:pt x="2577031" y="25401"/>
                </a:lnTo>
                <a:lnTo>
                  <a:pt x="2573152" y="11903"/>
                </a:lnTo>
                <a:lnTo>
                  <a:pt x="2563055" y="2708"/>
                </a:lnTo>
                <a:lnTo>
                  <a:pt x="2551631" y="1"/>
                </a:lnTo>
                <a:lnTo>
                  <a:pt x="2538083" y="3880"/>
                </a:lnTo>
                <a:close/>
              </a:path>
              <a:path w="6134809" h="101600">
                <a:moveTo>
                  <a:pt x="2436432" y="3880"/>
                </a:moveTo>
                <a:lnTo>
                  <a:pt x="2427237" y="13977"/>
                </a:lnTo>
                <a:lnTo>
                  <a:pt x="2424530" y="25401"/>
                </a:lnTo>
                <a:lnTo>
                  <a:pt x="2428409" y="38898"/>
                </a:lnTo>
                <a:lnTo>
                  <a:pt x="2438506" y="48093"/>
                </a:lnTo>
                <a:lnTo>
                  <a:pt x="2449930" y="50801"/>
                </a:lnTo>
                <a:lnTo>
                  <a:pt x="2463478" y="46921"/>
                </a:lnTo>
                <a:lnTo>
                  <a:pt x="2472673" y="36824"/>
                </a:lnTo>
                <a:lnTo>
                  <a:pt x="2475381" y="25401"/>
                </a:lnTo>
                <a:lnTo>
                  <a:pt x="2471501" y="11903"/>
                </a:lnTo>
                <a:lnTo>
                  <a:pt x="2461404" y="2708"/>
                </a:lnTo>
                <a:lnTo>
                  <a:pt x="2449981" y="1"/>
                </a:lnTo>
                <a:lnTo>
                  <a:pt x="2436432" y="3880"/>
                </a:lnTo>
                <a:close/>
              </a:path>
              <a:path w="6134809" h="101600">
                <a:moveTo>
                  <a:pt x="2334781" y="3880"/>
                </a:moveTo>
                <a:lnTo>
                  <a:pt x="2325587" y="13977"/>
                </a:lnTo>
                <a:lnTo>
                  <a:pt x="2322879" y="25401"/>
                </a:lnTo>
                <a:lnTo>
                  <a:pt x="2326758" y="38898"/>
                </a:lnTo>
                <a:lnTo>
                  <a:pt x="2336855" y="48093"/>
                </a:lnTo>
                <a:lnTo>
                  <a:pt x="2348279" y="50801"/>
                </a:lnTo>
                <a:lnTo>
                  <a:pt x="2361827" y="46921"/>
                </a:lnTo>
                <a:lnTo>
                  <a:pt x="2371022" y="36824"/>
                </a:lnTo>
                <a:lnTo>
                  <a:pt x="2373730" y="25401"/>
                </a:lnTo>
                <a:lnTo>
                  <a:pt x="2369850" y="11903"/>
                </a:lnTo>
                <a:lnTo>
                  <a:pt x="2359753" y="2708"/>
                </a:lnTo>
                <a:lnTo>
                  <a:pt x="2348330" y="1"/>
                </a:lnTo>
                <a:lnTo>
                  <a:pt x="2334781" y="3880"/>
                </a:lnTo>
                <a:close/>
              </a:path>
              <a:path w="6134809" h="101600">
                <a:moveTo>
                  <a:pt x="2233130" y="3880"/>
                </a:moveTo>
                <a:lnTo>
                  <a:pt x="2223936" y="13977"/>
                </a:lnTo>
                <a:lnTo>
                  <a:pt x="2221228" y="25401"/>
                </a:lnTo>
                <a:lnTo>
                  <a:pt x="2225107" y="38898"/>
                </a:lnTo>
                <a:lnTo>
                  <a:pt x="2235204" y="48093"/>
                </a:lnTo>
                <a:lnTo>
                  <a:pt x="2246628" y="50801"/>
                </a:lnTo>
                <a:lnTo>
                  <a:pt x="2260176" y="46921"/>
                </a:lnTo>
                <a:lnTo>
                  <a:pt x="2269371" y="36824"/>
                </a:lnTo>
                <a:lnTo>
                  <a:pt x="2272079" y="25401"/>
                </a:lnTo>
                <a:lnTo>
                  <a:pt x="2268200" y="11903"/>
                </a:lnTo>
                <a:lnTo>
                  <a:pt x="2258102" y="2708"/>
                </a:lnTo>
                <a:lnTo>
                  <a:pt x="2246679" y="1"/>
                </a:lnTo>
                <a:lnTo>
                  <a:pt x="2233130" y="3880"/>
                </a:lnTo>
                <a:close/>
              </a:path>
              <a:path w="6134809" h="101600">
                <a:moveTo>
                  <a:pt x="2131479" y="3880"/>
                </a:moveTo>
                <a:lnTo>
                  <a:pt x="2122284" y="13977"/>
                </a:lnTo>
                <a:lnTo>
                  <a:pt x="2119576" y="25401"/>
                </a:lnTo>
                <a:lnTo>
                  <a:pt x="2123456" y="38899"/>
                </a:lnTo>
                <a:lnTo>
                  <a:pt x="2133553" y="48093"/>
                </a:lnTo>
                <a:lnTo>
                  <a:pt x="2144976" y="50801"/>
                </a:lnTo>
                <a:lnTo>
                  <a:pt x="2158525" y="46922"/>
                </a:lnTo>
                <a:lnTo>
                  <a:pt x="2167719" y="36825"/>
                </a:lnTo>
                <a:lnTo>
                  <a:pt x="2170427" y="25401"/>
                </a:lnTo>
                <a:lnTo>
                  <a:pt x="2166548" y="11903"/>
                </a:lnTo>
                <a:lnTo>
                  <a:pt x="2156451" y="2708"/>
                </a:lnTo>
                <a:lnTo>
                  <a:pt x="2145027" y="1"/>
                </a:lnTo>
                <a:lnTo>
                  <a:pt x="2131479" y="3880"/>
                </a:lnTo>
                <a:close/>
              </a:path>
              <a:path w="6134809" h="101600">
                <a:moveTo>
                  <a:pt x="2029829" y="3880"/>
                </a:moveTo>
                <a:lnTo>
                  <a:pt x="2020634" y="13977"/>
                </a:lnTo>
                <a:lnTo>
                  <a:pt x="2017927" y="25401"/>
                </a:lnTo>
                <a:lnTo>
                  <a:pt x="2021806" y="38899"/>
                </a:lnTo>
                <a:lnTo>
                  <a:pt x="2031903" y="48093"/>
                </a:lnTo>
                <a:lnTo>
                  <a:pt x="2043327" y="50801"/>
                </a:lnTo>
                <a:lnTo>
                  <a:pt x="2056874" y="46922"/>
                </a:lnTo>
                <a:lnTo>
                  <a:pt x="2066069" y="36825"/>
                </a:lnTo>
                <a:lnTo>
                  <a:pt x="2068776" y="25401"/>
                </a:lnTo>
                <a:lnTo>
                  <a:pt x="2064897" y="11903"/>
                </a:lnTo>
                <a:lnTo>
                  <a:pt x="2054800" y="2708"/>
                </a:lnTo>
                <a:lnTo>
                  <a:pt x="2043376" y="1"/>
                </a:lnTo>
                <a:lnTo>
                  <a:pt x="2029829" y="3880"/>
                </a:lnTo>
                <a:close/>
              </a:path>
              <a:path w="6134809" h="101600">
                <a:moveTo>
                  <a:pt x="1928178" y="3880"/>
                </a:moveTo>
                <a:lnTo>
                  <a:pt x="1918983" y="13977"/>
                </a:lnTo>
                <a:lnTo>
                  <a:pt x="1916276" y="25401"/>
                </a:lnTo>
                <a:lnTo>
                  <a:pt x="1920155" y="38899"/>
                </a:lnTo>
                <a:lnTo>
                  <a:pt x="1930252" y="48093"/>
                </a:lnTo>
                <a:lnTo>
                  <a:pt x="1941676" y="50801"/>
                </a:lnTo>
                <a:lnTo>
                  <a:pt x="1955224" y="46922"/>
                </a:lnTo>
                <a:lnTo>
                  <a:pt x="1964419" y="36825"/>
                </a:lnTo>
                <a:lnTo>
                  <a:pt x="1967127" y="25401"/>
                </a:lnTo>
                <a:lnTo>
                  <a:pt x="1963247" y="11903"/>
                </a:lnTo>
                <a:lnTo>
                  <a:pt x="1953150" y="2708"/>
                </a:lnTo>
                <a:lnTo>
                  <a:pt x="1941727" y="1"/>
                </a:lnTo>
                <a:lnTo>
                  <a:pt x="1928178" y="3880"/>
                </a:lnTo>
                <a:close/>
              </a:path>
              <a:path w="6134809" h="101600">
                <a:moveTo>
                  <a:pt x="1826526" y="3880"/>
                </a:moveTo>
                <a:lnTo>
                  <a:pt x="1817332" y="13977"/>
                </a:lnTo>
                <a:lnTo>
                  <a:pt x="1814624" y="25401"/>
                </a:lnTo>
                <a:lnTo>
                  <a:pt x="1818503" y="38899"/>
                </a:lnTo>
                <a:lnTo>
                  <a:pt x="1828601" y="48093"/>
                </a:lnTo>
                <a:lnTo>
                  <a:pt x="1840024" y="50801"/>
                </a:lnTo>
                <a:lnTo>
                  <a:pt x="1853572" y="46922"/>
                </a:lnTo>
                <a:lnTo>
                  <a:pt x="1862767" y="36825"/>
                </a:lnTo>
                <a:lnTo>
                  <a:pt x="1865475" y="25401"/>
                </a:lnTo>
                <a:lnTo>
                  <a:pt x="1861595" y="11903"/>
                </a:lnTo>
                <a:lnTo>
                  <a:pt x="1851498" y="2708"/>
                </a:lnTo>
                <a:lnTo>
                  <a:pt x="1840075" y="1"/>
                </a:lnTo>
                <a:lnTo>
                  <a:pt x="1826526" y="3880"/>
                </a:lnTo>
                <a:close/>
              </a:path>
              <a:path w="6134809" h="101600">
                <a:moveTo>
                  <a:pt x="1724875" y="3880"/>
                </a:moveTo>
                <a:lnTo>
                  <a:pt x="1715681" y="13977"/>
                </a:lnTo>
                <a:lnTo>
                  <a:pt x="1712973" y="25401"/>
                </a:lnTo>
                <a:lnTo>
                  <a:pt x="1716852" y="38899"/>
                </a:lnTo>
                <a:lnTo>
                  <a:pt x="1726949" y="48093"/>
                </a:lnTo>
                <a:lnTo>
                  <a:pt x="1738373" y="50801"/>
                </a:lnTo>
                <a:lnTo>
                  <a:pt x="1751922" y="46922"/>
                </a:lnTo>
                <a:lnTo>
                  <a:pt x="1761116" y="36825"/>
                </a:lnTo>
                <a:lnTo>
                  <a:pt x="1763824" y="25401"/>
                </a:lnTo>
                <a:lnTo>
                  <a:pt x="1759945" y="11903"/>
                </a:lnTo>
                <a:lnTo>
                  <a:pt x="1749848" y="2708"/>
                </a:lnTo>
                <a:lnTo>
                  <a:pt x="1738424" y="1"/>
                </a:lnTo>
                <a:lnTo>
                  <a:pt x="1724875" y="3880"/>
                </a:lnTo>
                <a:close/>
              </a:path>
              <a:path w="6134809" h="101600">
                <a:moveTo>
                  <a:pt x="1623224" y="3880"/>
                </a:moveTo>
                <a:lnTo>
                  <a:pt x="1614030" y="13977"/>
                </a:lnTo>
                <a:lnTo>
                  <a:pt x="1611322" y="25401"/>
                </a:lnTo>
                <a:lnTo>
                  <a:pt x="1615201" y="38899"/>
                </a:lnTo>
                <a:lnTo>
                  <a:pt x="1625298" y="48093"/>
                </a:lnTo>
                <a:lnTo>
                  <a:pt x="1636722" y="50801"/>
                </a:lnTo>
                <a:lnTo>
                  <a:pt x="1650271" y="46922"/>
                </a:lnTo>
                <a:lnTo>
                  <a:pt x="1659465" y="36825"/>
                </a:lnTo>
                <a:lnTo>
                  <a:pt x="1662173" y="25401"/>
                </a:lnTo>
                <a:lnTo>
                  <a:pt x="1658294" y="11903"/>
                </a:lnTo>
                <a:lnTo>
                  <a:pt x="1648197" y="2708"/>
                </a:lnTo>
                <a:lnTo>
                  <a:pt x="1636773" y="1"/>
                </a:lnTo>
                <a:lnTo>
                  <a:pt x="1623224" y="3880"/>
                </a:lnTo>
                <a:close/>
              </a:path>
              <a:path w="6134809" h="101600">
                <a:moveTo>
                  <a:pt x="1521573" y="3880"/>
                </a:moveTo>
                <a:lnTo>
                  <a:pt x="1512379" y="13977"/>
                </a:lnTo>
                <a:lnTo>
                  <a:pt x="1509671" y="25401"/>
                </a:lnTo>
                <a:lnTo>
                  <a:pt x="1513551" y="38899"/>
                </a:lnTo>
                <a:lnTo>
                  <a:pt x="1523648" y="48093"/>
                </a:lnTo>
                <a:lnTo>
                  <a:pt x="1535071" y="50801"/>
                </a:lnTo>
                <a:lnTo>
                  <a:pt x="1548620" y="46922"/>
                </a:lnTo>
                <a:lnTo>
                  <a:pt x="1557815" y="36825"/>
                </a:lnTo>
                <a:lnTo>
                  <a:pt x="1560522" y="25401"/>
                </a:lnTo>
                <a:lnTo>
                  <a:pt x="1556643" y="11903"/>
                </a:lnTo>
                <a:lnTo>
                  <a:pt x="1546546" y="2708"/>
                </a:lnTo>
                <a:lnTo>
                  <a:pt x="1535122" y="1"/>
                </a:lnTo>
                <a:lnTo>
                  <a:pt x="1521573" y="3880"/>
                </a:lnTo>
                <a:close/>
              </a:path>
              <a:path w="6134809" h="101600">
                <a:moveTo>
                  <a:pt x="1419923" y="3880"/>
                </a:moveTo>
                <a:lnTo>
                  <a:pt x="1410728" y="13977"/>
                </a:lnTo>
                <a:lnTo>
                  <a:pt x="1408021" y="25401"/>
                </a:lnTo>
                <a:lnTo>
                  <a:pt x="1411900" y="38899"/>
                </a:lnTo>
                <a:lnTo>
                  <a:pt x="1421997" y="48093"/>
                </a:lnTo>
                <a:lnTo>
                  <a:pt x="1433421" y="50801"/>
                </a:lnTo>
                <a:lnTo>
                  <a:pt x="1446969" y="46922"/>
                </a:lnTo>
                <a:lnTo>
                  <a:pt x="1456164" y="36825"/>
                </a:lnTo>
                <a:lnTo>
                  <a:pt x="1458871" y="25401"/>
                </a:lnTo>
                <a:lnTo>
                  <a:pt x="1454992" y="11903"/>
                </a:lnTo>
                <a:lnTo>
                  <a:pt x="1444895" y="2708"/>
                </a:lnTo>
                <a:lnTo>
                  <a:pt x="1433471" y="1"/>
                </a:lnTo>
                <a:lnTo>
                  <a:pt x="1419923" y="3880"/>
                </a:lnTo>
                <a:close/>
              </a:path>
              <a:path w="6134809" h="101600">
                <a:moveTo>
                  <a:pt x="1318271" y="3880"/>
                </a:moveTo>
                <a:lnTo>
                  <a:pt x="1309076" y="13977"/>
                </a:lnTo>
                <a:lnTo>
                  <a:pt x="1306368" y="25401"/>
                </a:lnTo>
                <a:lnTo>
                  <a:pt x="1310248" y="38899"/>
                </a:lnTo>
                <a:lnTo>
                  <a:pt x="1320345" y="48093"/>
                </a:lnTo>
                <a:lnTo>
                  <a:pt x="1331768" y="50801"/>
                </a:lnTo>
                <a:lnTo>
                  <a:pt x="1345318" y="46922"/>
                </a:lnTo>
                <a:lnTo>
                  <a:pt x="1354513" y="36825"/>
                </a:lnTo>
                <a:lnTo>
                  <a:pt x="1357221" y="25401"/>
                </a:lnTo>
                <a:lnTo>
                  <a:pt x="1353341" y="11903"/>
                </a:lnTo>
                <a:lnTo>
                  <a:pt x="1343244" y="2708"/>
                </a:lnTo>
                <a:lnTo>
                  <a:pt x="1331821" y="1"/>
                </a:lnTo>
                <a:lnTo>
                  <a:pt x="1318271" y="3880"/>
                </a:lnTo>
                <a:close/>
              </a:path>
              <a:path w="6134809" h="101600">
                <a:moveTo>
                  <a:pt x="1216620" y="3880"/>
                </a:moveTo>
                <a:lnTo>
                  <a:pt x="1207426" y="13977"/>
                </a:lnTo>
                <a:lnTo>
                  <a:pt x="1204718" y="25401"/>
                </a:lnTo>
                <a:lnTo>
                  <a:pt x="1208597" y="38899"/>
                </a:lnTo>
                <a:lnTo>
                  <a:pt x="1218694" y="48093"/>
                </a:lnTo>
                <a:lnTo>
                  <a:pt x="1230118" y="50801"/>
                </a:lnTo>
                <a:lnTo>
                  <a:pt x="1243666" y="46922"/>
                </a:lnTo>
                <a:lnTo>
                  <a:pt x="1252861" y="36825"/>
                </a:lnTo>
                <a:lnTo>
                  <a:pt x="1255568" y="25401"/>
                </a:lnTo>
                <a:lnTo>
                  <a:pt x="1251689" y="11903"/>
                </a:lnTo>
                <a:lnTo>
                  <a:pt x="1241592" y="2708"/>
                </a:lnTo>
                <a:lnTo>
                  <a:pt x="1230168" y="1"/>
                </a:lnTo>
                <a:lnTo>
                  <a:pt x="1216620" y="3880"/>
                </a:lnTo>
                <a:close/>
              </a:path>
              <a:path w="6134809" h="101600">
                <a:moveTo>
                  <a:pt x="1114969" y="3880"/>
                </a:moveTo>
                <a:lnTo>
                  <a:pt x="1105775" y="13977"/>
                </a:lnTo>
                <a:lnTo>
                  <a:pt x="1103067" y="25401"/>
                </a:lnTo>
                <a:lnTo>
                  <a:pt x="1106946" y="38899"/>
                </a:lnTo>
                <a:lnTo>
                  <a:pt x="1117043" y="48093"/>
                </a:lnTo>
                <a:lnTo>
                  <a:pt x="1128467" y="50801"/>
                </a:lnTo>
                <a:lnTo>
                  <a:pt x="1142016" y="46922"/>
                </a:lnTo>
                <a:lnTo>
                  <a:pt x="1151210" y="36825"/>
                </a:lnTo>
                <a:lnTo>
                  <a:pt x="1153918" y="25401"/>
                </a:lnTo>
                <a:lnTo>
                  <a:pt x="1150038" y="11903"/>
                </a:lnTo>
                <a:lnTo>
                  <a:pt x="1139941" y="2708"/>
                </a:lnTo>
                <a:lnTo>
                  <a:pt x="1128518" y="1"/>
                </a:lnTo>
                <a:lnTo>
                  <a:pt x="1114969" y="3880"/>
                </a:lnTo>
                <a:close/>
              </a:path>
              <a:path w="6134809" h="101600">
                <a:moveTo>
                  <a:pt x="1013318" y="3880"/>
                </a:moveTo>
                <a:lnTo>
                  <a:pt x="1004124" y="13977"/>
                </a:lnTo>
                <a:lnTo>
                  <a:pt x="1001416" y="25401"/>
                </a:lnTo>
                <a:lnTo>
                  <a:pt x="1005295" y="38899"/>
                </a:lnTo>
                <a:lnTo>
                  <a:pt x="1015392" y="48093"/>
                </a:lnTo>
                <a:lnTo>
                  <a:pt x="1026816" y="50801"/>
                </a:lnTo>
                <a:lnTo>
                  <a:pt x="1040365" y="46922"/>
                </a:lnTo>
                <a:lnTo>
                  <a:pt x="1049559" y="36825"/>
                </a:lnTo>
                <a:lnTo>
                  <a:pt x="1052267" y="25401"/>
                </a:lnTo>
                <a:lnTo>
                  <a:pt x="1048388" y="11903"/>
                </a:lnTo>
                <a:lnTo>
                  <a:pt x="1038291" y="2708"/>
                </a:lnTo>
                <a:lnTo>
                  <a:pt x="1026867" y="1"/>
                </a:lnTo>
                <a:lnTo>
                  <a:pt x="1013318" y="3880"/>
                </a:lnTo>
                <a:close/>
              </a:path>
              <a:path w="6134809" h="101600">
                <a:moveTo>
                  <a:pt x="911667" y="3880"/>
                </a:moveTo>
                <a:lnTo>
                  <a:pt x="902473" y="13977"/>
                </a:lnTo>
                <a:lnTo>
                  <a:pt x="899765" y="25401"/>
                </a:lnTo>
                <a:lnTo>
                  <a:pt x="903644" y="38899"/>
                </a:lnTo>
                <a:lnTo>
                  <a:pt x="913742" y="48093"/>
                </a:lnTo>
                <a:lnTo>
                  <a:pt x="925165" y="50801"/>
                </a:lnTo>
                <a:lnTo>
                  <a:pt x="938714" y="46922"/>
                </a:lnTo>
                <a:lnTo>
                  <a:pt x="947908" y="36825"/>
                </a:lnTo>
                <a:lnTo>
                  <a:pt x="950616" y="25401"/>
                </a:lnTo>
                <a:lnTo>
                  <a:pt x="946737" y="11903"/>
                </a:lnTo>
                <a:lnTo>
                  <a:pt x="936640" y="2708"/>
                </a:lnTo>
                <a:lnTo>
                  <a:pt x="925216" y="1"/>
                </a:lnTo>
                <a:lnTo>
                  <a:pt x="911667" y="3880"/>
                </a:lnTo>
                <a:close/>
              </a:path>
              <a:path w="6134809" h="101600">
                <a:moveTo>
                  <a:pt x="810017" y="3880"/>
                </a:moveTo>
                <a:lnTo>
                  <a:pt x="800822" y="13977"/>
                </a:lnTo>
                <a:lnTo>
                  <a:pt x="798114" y="25401"/>
                </a:lnTo>
                <a:lnTo>
                  <a:pt x="801994" y="38899"/>
                </a:lnTo>
                <a:lnTo>
                  <a:pt x="812091" y="48093"/>
                </a:lnTo>
                <a:lnTo>
                  <a:pt x="823514" y="50801"/>
                </a:lnTo>
                <a:lnTo>
                  <a:pt x="837063" y="46922"/>
                </a:lnTo>
                <a:lnTo>
                  <a:pt x="846257" y="36825"/>
                </a:lnTo>
                <a:lnTo>
                  <a:pt x="848965" y="25401"/>
                </a:lnTo>
                <a:lnTo>
                  <a:pt x="845086" y="11903"/>
                </a:lnTo>
                <a:lnTo>
                  <a:pt x="834988" y="2708"/>
                </a:lnTo>
                <a:lnTo>
                  <a:pt x="823565" y="1"/>
                </a:lnTo>
                <a:lnTo>
                  <a:pt x="810017" y="3880"/>
                </a:lnTo>
                <a:close/>
              </a:path>
              <a:path w="6134809" h="101600">
                <a:moveTo>
                  <a:pt x="708366" y="3880"/>
                </a:moveTo>
                <a:lnTo>
                  <a:pt x="699171" y="13977"/>
                </a:lnTo>
                <a:lnTo>
                  <a:pt x="696464" y="25401"/>
                </a:lnTo>
                <a:lnTo>
                  <a:pt x="700343" y="38899"/>
                </a:lnTo>
                <a:lnTo>
                  <a:pt x="710440" y="48093"/>
                </a:lnTo>
                <a:lnTo>
                  <a:pt x="721864" y="50801"/>
                </a:lnTo>
                <a:lnTo>
                  <a:pt x="735412" y="46922"/>
                </a:lnTo>
                <a:lnTo>
                  <a:pt x="744607" y="36825"/>
                </a:lnTo>
                <a:lnTo>
                  <a:pt x="747314" y="25401"/>
                </a:lnTo>
                <a:lnTo>
                  <a:pt x="743435" y="11903"/>
                </a:lnTo>
                <a:lnTo>
                  <a:pt x="733338" y="2708"/>
                </a:lnTo>
                <a:lnTo>
                  <a:pt x="721914" y="1"/>
                </a:lnTo>
                <a:lnTo>
                  <a:pt x="708366" y="3880"/>
                </a:lnTo>
                <a:close/>
              </a:path>
              <a:path w="6134809" h="101600">
                <a:moveTo>
                  <a:pt x="606714" y="3880"/>
                </a:moveTo>
                <a:lnTo>
                  <a:pt x="597519" y="13977"/>
                </a:lnTo>
                <a:lnTo>
                  <a:pt x="594812" y="25401"/>
                </a:lnTo>
                <a:lnTo>
                  <a:pt x="598691" y="38899"/>
                </a:lnTo>
                <a:lnTo>
                  <a:pt x="608788" y="48093"/>
                </a:lnTo>
                <a:lnTo>
                  <a:pt x="620212" y="50801"/>
                </a:lnTo>
                <a:lnTo>
                  <a:pt x="633761" y="46922"/>
                </a:lnTo>
                <a:lnTo>
                  <a:pt x="642956" y="36825"/>
                </a:lnTo>
                <a:lnTo>
                  <a:pt x="645664" y="25401"/>
                </a:lnTo>
                <a:lnTo>
                  <a:pt x="641784" y="11903"/>
                </a:lnTo>
                <a:lnTo>
                  <a:pt x="631687" y="2708"/>
                </a:lnTo>
                <a:lnTo>
                  <a:pt x="620264" y="1"/>
                </a:lnTo>
                <a:lnTo>
                  <a:pt x="606714" y="3880"/>
                </a:lnTo>
                <a:close/>
              </a:path>
              <a:path w="6134809" h="101600">
                <a:moveTo>
                  <a:pt x="505063" y="3880"/>
                </a:moveTo>
                <a:lnTo>
                  <a:pt x="495869" y="13977"/>
                </a:lnTo>
                <a:lnTo>
                  <a:pt x="493161" y="25401"/>
                </a:lnTo>
                <a:lnTo>
                  <a:pt x="497040" y="38899"/>
                </a:lnTo>
                <a:lnTo>
                  <a:pt x="507138" y="48093"/>
                </a:lnTo>
                <a:lnTo>
                  <a:pt x="518561" y="50801"/>
                </a:lnTo>
                <a:lnTo>
                  <a:pt x="532110" y="46922"/>
                </a:lnTo>
                <a:lnTo>
                  <a:pt x="541304" y="36825"/>
                </a:lnTo>
                <a:lnTo>
                  <a:pt x="544012" y="25401"/>
                </a:lnTo>
                <a:lnTo>
                  <a:pt x="540132" y="11903"/>
                </a:lnTo>
                <a:lnTo>
                  <a:pt x="530035" y="2708"/>
                </a:lnTo>
                <a:lnTo>
                  <a:pt x="518612" y="1"/>
                </a:lnTo>
                <a:lnTo>
                  <a:pt x="505063" y="3880"/>
                </a:lnTo>
                <a:close/>
              </a:path>
              <a:path w="6134809" h="101600">
                <a:moveTo>
                  <a:pt x="403413" y="3880"/>
                </a:moveTo>
                <a:lnTo>
                  <a:pt x="394218" y="13977"/>
                </a:lnTo>
                <a:lnTo>
                  <a:pt x="391510" y="25401"/>
                </a:lnTo>
                <a:lnTo>
                  <a:pt x="395390" y="38899"/>
                </a:lnTo>
                <a:lnTo>
                  <a:pt x="405487" y="48093"/>
                </a:lnTo>
                <a:lnTo>
                  <a:pt x="416910" y="50801"/>
                </a:lnTo>
                <a:lnTo>
                  <a:pt x="430459" y="46922"/>
                </a:lnTo>
                <a:lnTo>
                  <a:pt x="439654" y="36825"/>
                </a:lnTo>
                <a:lnTo>
                  <a:pt x="442362" y="25401"/>
                </a:lnTo>
                <a:lnTo>
                  <a:pt x="438483" y="11903"/>
                </a:lnTo>
                <a:lnTo>
                  <a:pt x="428385" y="2708"/>
                </a:lnTo>
                <a:lnTo>
                  <a:pt x="416962" y="1"/>
                </a:lnTo>
                <a:lnTo>
                  <a:pt x="403413" y="3880"/>
                </a:lnTo>
                <a:close/>
              </a:path>
              <a:path w="6134809" h="101600">
                <a:moveTo>
                  <a:pt x="301763" y="3880"/>
                </a:moveTo>
                <a:lnTo>
                  <a:pt x="292568" y="13977"/>
                </a:lnTo>
                <a:lnTo>
                  <a:pt x="289860" y="25401"/>
                </a:lnTo>
                <a:lnTo>
                  <a:pt x="293740" y="38899"/>
                </a:lnTo>
                <a:lnTo>
                  <a:pt x="303837" y="48093"/>
                </a:lnTo>
                <a:lnTo>
                  <a:pt x="315260" y="50801"/>
                </a:lnTo>
                <a:lnTo>
                  <a:pt x="328809" y="46922"/>
                </a:lnTo>
                <a:lnTo>
                  <a:pt x="338004" y="36825"/>
                </a:lnTo>
                <a:lnTo>
                  <a:pt x="340711" y="25401"/>
                </a:lnTo>
                <a:lnTo>
                  <a:pt x="336832" y="11903"/>
                </a:lnTo>
                <a:lnTo>
                  <a:pt x="326735" y="2708"/>
                </a:lnTo>
                <a:lnTo>
                  <a:pt x="315311" y="1"/>
                </a:lnTo>
                <a:lnTo>
                  <a:pt x="301763" y="388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569227" y="6824100"/>
            <a:ext cx="6927000" cy="114670"/>
          </a:xfrm>
          <a:custGeom>
            <a:avLst/>
            <a:gdLst/>
            <a:ahLst/>
            <a:cxnLst/>
            <a:rect l="l" t="t" r="r" b="b"/>
            <a:pathLst>
              <a:path w="6137442" h="101600">
                <a:moveTo>
                  <a:pt x="202744" y="3880"/>
                </a:moveTo>
                <a:lnTo>
                  <a:pt x="193550" y="13977"/>
                </a:lnTo>
                <a:lnTo>
                  <a:pt x="190842" y="25401"/>
                </a:lnTo>
                <a:lnTo>
                  <a:pt x="194722" y="38898"/>
                </a:lnTo>
                <a:lnTo>
                  <a:pt x="204819" y="48093"/>
                </a:lnTo>
                <a:lnTo>
                  <a:pt x="216242" y="50801"/>
                </a:lnTo>
                <a:lnTo>
                  <a:pt x="229791" y="46921"/>
                </a:lnTo>
                <a:lnTo>
                  <a:pt x="238985" y="36824"/>
                </a:lnTo>
                <a:lnTo>
                  <a:pt x="241693" y="25401"/>
                </a:lnTo>
                <a:lnTo>
                  <a:pt x="237814" y="11903"/>
                </a:lnTo>
                <a:lnTo>
                  <a:pt x="227716" y="2708"/>
                </a:lnTo>
                <a:lnTo>
                  <a:pt x="216293" y="1"/>
                </a:lnTo>
                <a:lnTo>
                  <a:pt x="202744" y="3880"/>
                </a:lnTo>
                <a:close/>
              </a:path>
              <a:path w="6137442" h="101600">
                <a:moveTo>
                  <a:pt x="152400" y="-50798"/>
                </a:moveTo>
                <a:lnTo>
                  <a:pt x="0" y="25401"/>
                </a:lnTo>
                <a:lnTo>
                  <a:pt x="152400" y="101601"/>
                </a:lnTo>
                <a:lnTo>
                  <a:pt x="152400" y="-50798"/>
                </a:lnTo>
                <a:close/>
              </a:path>
              <a:path w="6137442" h="101600">
                <a:moveTo>
                  <a:pt x="6098493" y="3879"/>
                </a:moveTo>
                <a:lnTo>
                  <a:pt x="6089299" y="13976"/>
                </a:lnTo>
                <a:lnTo>
                  <a:pt x="6086591" y="25400"/>
                </a:lnTo>
                <a:lnTo>
                  <a:pt x="6090471" y="38897"/>
                </a:lnTo>
                <a:lnTo>
                  <a:pt x="6100568" y="48092"/>
                </a:lnTo>
                <a:lnTo>
                  <a:pt x="6111991" y="50800"/>
                </a:lnTo>
                <a:lnTo>
                  <a:pt x="6125540" y="46920"/>
                </a:lnTo>
                <a:lnTo>
                  <a:pt x="6134734" y="36823"/>
                </a:lnTo>
                <a:lnTo>
                  <a:pt x="6137442" y="25400"/>
                </a:lnTo>
                <a:lnTo>
                  <a:pt x="6133563" y="11902"/>
                </a:lnTo>
                <a:lnTo>
                  <a:pt x="6123465" y="2707"/>
                </a:lnTo>
                <a:lnTo>
                  <a:pt x="6112042" y="0"/>
                </a:lnTo>
                <a:lnTo>
                  <a:pt x="6098493" y="3879"/>
                </a:lnTo>
                <a:close/>
              </a:path>
              <a:path w="6137442" h="101600">
                <a:moveTo>
                  <a:pt x="5996843" y="3879"/>
                </a:moveTo>
                <a:lnTo>
                  <a:pt x="5987648" y="13976"/>
                </a:lnTo>
                <a:lnTo>
                  <a:pt x="5984941" y="25400"/>
                </a:lnTo>
                <a:lnTo>
                  <a:pt x="5988820" y="38897"/>
                </a:lnTo>
                <a:lnTo>
                  <a:pt x="5998917" y="48092"/>
                </a:lnTo>
                <a:lnTo>
                  <a:pt x="6010341" y="50800"/>
                </a:lnTo>
                <a:lnTo>
                  <a:pt x="6023889" y="46920"/>
                </a:lnTo>
                <a:lnTo>
                  <a:pt x="6033083" y="36823"/>
                </a:lnTo>
                <a:lnTo>
                  <a:pt x="6035791" y="25400"/>
                </a:lnTo>
                <a:lnTo>
                  <a:pt x="6031912" y="11902"/>
                </a:lnTo>
                <a:lnTo>
                  <a:pt x="6021815" y="2707"/>
                </a:lnTo>
                <a:lnTo>
                  <a:pt x="6010391" y="0"/>
                </a:lnTo>
                <a:lnTo>
                  <a:pt x="5996843" y="3879"/>
                </a:lnTo>
                <a:close/>
              </a:path>
              <a:path w="6137442" h="101600">
                <a:moveTo>
                  <a:pt x="5895192" y="3879"/>
                </a:moveTo>
                <a:lnTo>
                  <a:pt x="5885997" y="13976"/>
                </a:lnTo>
                <a:lnTo>
                  <a:pt x="5883290" y="25400"/>
                </a:lnTo>
                <a:lnTo>
                  <a:pt x="5887169" y="38897"/>
                </a:lnTo>
                <a:lnTo>
                  <a:pt x="5897266" y="48092"/>
                </a:lnTo>
                <a:lnTo>
                  <a:pt x="5908690" y="50800"/>
                </a:lnTo>
                <a:lnTo>
                  <a:pt x="5922238" y="46920"/>
                </a:lnTo>
                <a:lnTo>
                  <a:pt x="5931433" y="36823"/>
                </a:lnTo>
                <a:lnTo>
                  <a:pt x="5934141" y="25400"/>
                </a:lnTo>
                <a:lnTo>
                  <a:pt x="5930261" y="11902"/>
                </a:lnTo>
                <a:lnTo>
                  <a:pt x="5920164" y="2707"/>
                </a:lnTo>
                <a:lnTo>
                  <a:pt x="5908741" y="0"/>
                </a:lnTo>
                <a:lnTo>
                  <a:pt x="5895192" y="3879"/>
                </a:lnTo>
                <a:close/>
              </a:path>
              <a:path w="6137442" h="101600">
                <a:moveTo>
                  <a:pt x="5793541" y="3879"/>
                </a:moveTo>
                <a:lnTo>
                  <a:pt x="5784347" y="13976"/>
                </a:lnTo>
                <a:lnTo>
                  <a:pt x="5781639" y="25400"/>
                </a:lnTo>
                <a:lnTo>
                  <a:pt x="5785518" y="38897"/>
                </a:lnTo>
                <a:lnTo>
                  <a:pt x="5795615" y="48092"/>
                </a:lnTo>
                <a:lnTo>
                  <a:pt x="5807039" y="50800"/>
                </a:lnTo>
                <a:lnTo>
                  <a:pt x="5820587" y="46920"/>
                </a:lnTo>
                <a:lnTo>
                  <a:pt x="5829782" y="36823"/>
                </a:lnTo>
                <a:lnTo>
                  <a:pt x="5832490" y="25400"/>
                </a:lnTo>
                <a:lnTo>
                  <a:pt x="5828610" y="11902"/>
                </a:lnTo>
                <a:lnTo>
                  <a:pt x="5818513" y="2707"/>
                </a:lnTo>
                <a:lnTo>
                  <a:pt x="5807090" y="0"/>
                </a:lnTo>
                <a:lnTo>
                  <a:pt x="5793541" y="3879"/>
                </a:lnTo>
                <a:close/>
              </a:path>
              <a:path w="6137442" h="101600">
                <a:moveTo>
                  <a:pt x="5691890" y="3879"/>
                </a:moveTo>
                <a:lnTo>
                  <a:pt x="5682696" y="13976"/>
                </a:lnTo>
                <a:lnTo>
                  <a:pt x="5679988" y="25400"/>
                </a:lnTo>
                <a:lnTo>
                  <a:pt x="5683867" y="38897"/>
                </a:lnTo>
                <a:lnTo>
                  <a:pt x="5693964" y="48092"/>
                </a:lnTo>
                <a:lnTo>
                  <a:pt x="5705388" y="50800"/>
                </a:lnTo>
                <a:lnTo>
                  <a:pt x="5718936" y="46920"/>
                </a:lnTo>
                <a:lnTo>
                  <a:pt x="5728131" y="36823"/>
                </a:lnTo>
                <a:lnTo>
                  <a:pt x="5730839" y="25400"/>
                </a:lnTo>
                <a:lnTo>
                  <a:pt x="5726959" y="11902"/>
                </a:lnTo>
                <a:lnTo>
                  <a:pt x="5716862" y="2707"/>
                </a:lnTo>
                <a:lnTo>
                  <a:pt x="5705439" y="0"/>
                </a:lnTo>
                <a:lnTo>
                  <a:pt x="5691890" y="3879"/>
                </a:lnTo>
                <a:close/>
              </a:path>
              <a:path w="6137442" h="101600">
                <a:moveTo>
                  <a:pt x="5590239" y="3879"/>
                </a:moveTo>
                <a:lnTo>
                  <a:pt x="5581045" y="13976"/>
                </a:lnTo>
                <a:lnTo>
                  <a:pt x="5578337" y="25400"/>
                </a:lnTo>
                <a:lnTo>
                  <a:pt x="5582217" y="38897"/>
                </a:lnTo>
                <a:lnTo>
                  <a:pt x="5592314" y="48092"/>
                </a:lnTo>
                <a:lnTo>
                  <a:pt x="5603737" y="50800"/>
                </a:lnTo>
                <a:lnTo>
                  <a:pt x="5617286" y="46920"/>
                </a:lnTo>
                <a:lnTo>
                  <a:pt x="5626480" y="36823"/>
                </a:lnTo>
                <a:lnTo>
                  <a:pt x="5629188" y="25400"/>
                </a:lnTo>
                <a:lnTo>
                  <a:pt x="5625309" y="11902"/>
                </a:lnTo>
                <a:lnTo>
                  <a:pt x="5615211" y="2707"/>
                </a:lnTo>
                <a:lnTo>
                  <a:pt x="5603788" y="0"/>
                </a:lnTo>
                <a:lnTo>
                  <a:pt x="5590239" y="3879"/>
                </a:lnTo>
                <a:close/>
              </a:path>
              <a:path w="6137442" h="101600">
                <a:moveTo>
                  <a:pt x="5488589" y="3879"/>
                </a:moveTo>
                <a:lnTo>
                  <a:pt x="5479394" y="13976"/>
                </a:lnTo>
                <a:lnTo>
                  <a:pt x="5476687" y="25400"/>
                </a:lnTo>
                <a:lnTo>
                  <a:pt x="5480566" y="38897"/>
                </a:lnTo>
                <a:lnTo>
                  <a:pt x="5490663" y="48092"/>
                </a:lnTo>
                <a:lnTo>
                  <a:pt x="5502087" y="50800"/>
                </a:lnTo>
                <a:lnTo>
                  <a:pt x="5515635" y="46920"/>
                </a:lnTo>
                <a:lnTo>
                  <a:pt x="5524829" y="36823"/>
                </a:lnTo>
                <a:lnTo>
                  <a:pt x="5527537" y="25400"/>
                </a:lnTo>
                <a:lnTo>
                  <a:pt x="5523658" y="11902"/>
                </a:lnTo>
                <a:lnTo>
                  <a:pt x="5513561" y="2707"/>
                </a:lnTo>
                <a:lnTo>
                  <a:pt x="5502137" y="0"/>
                </a:lnTo>
                <a:lnTo>
                  <a:pt x="5488589" y="3879"/>
                </a:lnTo>
                <a:close/>
              </a:path>
              <a:path w="6137442" h="101600">
                <a:moveTo>
                  <a:pt x="5386938" y="3879"/>
                </a:moveTo>
                <a:lnTo>
                  <a:pt x="5377743" y="13976"/>
                </a:lnTo>
                <a:lnTo>
                  <a:pt x="5375036" y="25400"/>
                </a:lnTo>
                <a:lnTo>
                  <a:pt x="5378915" y="38897"/>
                </a:lnTo>
                <a:lnTo>
                  <a:pt x="5389012" y="48092"/>
                </a:lnTo>
                <a:lnTo>
                  <a:pt x="5400436" y="50800"/>
                </a:lnTo>
                <a:lnTo>
                  <a:pt x="5413984" y="46920"/>
                </a:lnTo>
                <a:lnTo>
                  <a:pt x="5423179" y="36823"/>
                </a:lnTo>
                <a:lnTo>
                  <a:pt x="5425887" y="25400"/>
                </a:lnTo>
                <a:lnTo>
                  <a:pt x="5422007" y="11902"/>
                </a:lnTo>
                <a:lnTo>
                  <a:pt x="5411910" y="2707"/>
                </a:lnTo>
                <a:lnTo>
                  <a:pt x="5400487" y="0"/>
                </a:lnTo>
                <a:lnTo>
                  <a:pt x="5386938" y="3879"/>
                </a:lnTo>
                <a:close/>
              </a:path>
              <a:path w="6137442" h="101600">
                <a:moveTo>
                  <a:pt x="5285286" y="3879"/>
                </a:moveTo>
                <a:lnTo>
                  <a:pt x="5276092" y="13976"/>
                </a:lnTo>
                <a:lnTo>
                  <a:pt x="5273384" y="25400"/>
                </a:lnTo>
                <a:lnTo>
                  <a:pt x="5277263" y="38897"/>
                </a:lnTo>
                <a:lnTo>
                  <a:pt x="5287360" y="48092"/>
                </a:lnTo>
                <a:lnTo>
                  <a:pt x="5298784" y="50800"/>
                </a:lnTo>
                <a:lnTo>
                  <a:pt x="5312332" y="46920"/>
                </a:lnTo>
                <a:lnTo>
                  <a:pt x="5321527" y="36823"/>
                </a:lnTo>
                <a:lnTo>
                  <a:pt x="5324234" y="25400"/>
                </a:lnTo>
                <a:lnTo>
                  <a:pt x="5320355" y="11902"/>
                </a:lnTo>
                <a:lnTo>
                  <a:pt x="5310258" y="2707"/>
                </a:lnTo>
                <a:lnTo>
                  <a:pt x="5298834" y="0"/>
                </a:lnTo>
                <a:lnTo>
                  <a:pt x="5285286" y="3879"/>
                </a:lnTo>
                <a:close/>
              </a:path>
              <a:path w="6137442" h="101600">
                <a:moveTo>
                  <a:pt x="5183636" y="3879"/>
                </a:moveTo>
                <a:lnTo>
                  <a:pt x="5174441" y="13976"/>
                </a:lnTo>
                <a:lnTo>
                  <a:pt x="5171733" y="25400"/>
                </a:lnTo>
                <a:lnTo>
                  <a:pt x="5175612" y="38897"/>
                </a:lnTo>
                <a:lnTo>
                  <a:pt x="5185710" y="48092"/>
                </a:lnTo>
                <a:lnTo>
                  <a:pt x="5197133" y="50800"/>
                </a:lnTo>
                <a:lnTo>
                  <a:pt x="5210682" y="46920"/>
                </a:lnTo>
                <a:lnTo>
                  <a:pt x="5219876" y="36823"/>
                </a:lnTo>
                <a:lnTo>
                  <a:pt x="5222584" y="25400"/>
                </a:lnTo>
                <a:lnTo>
                  <a:pt x="5218704" y="11902"/>
                </a:lnTo>
                <a:lnTo>
                  <a:pt x="5208607" y="2707"/>
                </a:lnTo>
                <a:lnTo>
                  <a:pt x="5197184" y="0"/>
                </a:lnTo>
                <a:lnTo>
                  <a:pt x="5183636" y="3879"/>
                </a:lnTo>
                <a:close/>
              </a:path>
              <a:path w="6137442" h="101600">
                <a:moveTo>
                  <a:pt x="5081985" y="3879"/>
                </a:moveTo>
                <a:lnTo>
                  <a:pt x="5072790" y="13976"/>
                </a:lnTo>
                <a:lnTo>
                  <a:pt x="5070082" y="25400"/>
                </a:lnTo>
                <a:lnTo>
                  <a:pt x="5073962" y="38897"/>
                </a:lnTo>
                <a:lnTo>
                  <a:pt x="5084059" y="48092"/>
                </a:lnTo>
                <a:lnTo>
                  <a:pt x="5095482" y="50800"/>
                </a:lnTo>
                <a:lnTo>
                  <a:pt x="5109031" y="46920"/>
                </a:lnTo>
                <a:lnTo>
                  <a:pt x="5118225" y="36823"/>
                </a:lnTo>
                <a:lnTo>
                  <a:pt x="5120933" y="25400"/>
                </a:lnTo>
                <a:lnTo>
                  <a:pt x="5117054" y="11902"/>
                </a:lnTo>
                <a:lnTo>
                  <a:pt x="5106957" y="2707"/>
                </a:lnTo>
                <a:lnTo>
                  <a:pt x="5095533" y="0"/>
                </a:lnTo>
                <a:lnTo>
                  <a:pt x="5081985" y="3879"/>
                </a:lnTo>
                <a:close/>
              </a:path>
              <a:path w="6137442" h="101600">
                <a:moveTo>
                  <a:pt x="4980334" y="3879"/>
                </a:moveTo>
                <a:lnTo>
                  <a:pt x="4971139" y="13976"/>
                </a:lnTo>
                <a:lnTo>
                  <a:pt x="4968431" y="25400"/>
                </a:lnTo>
                <a:lnTo>
                  <a:pt x="4972311" y="38897"/>
                </a:lnTo>
                <a:lnTo>
                  <a:pt x="4982408" y="48092"/>
                </a:lnTo>
                <a:lnTo>
                  <a:pt x="4993831" y="50800"/>
                </a:lnTo>
                <a:lnTo>
                  <a:pt x="5007380" y="46920"/>
                </a:lnTo>
                <a:lnTo>
                  <a:pt x="5016574" y="36823"/>
                </a:lnTo>
                <a:lnTo>
                  <a:pt x="5019282" y="25400"/>
                </a:lnTo>
                <a:lnTo>
                  <a:pt x="5015403" y="11902"/>
                </a:lnTo>
                <a:lnTo>
                  <a:pt x="5005306" y="2707"/>
                </a:lnTo>
                <a:lnTo>
                  <a:pt x="4993882" y="0"/>
                </a:lnTo>
                <a:lnTo>
                  <a:pt x="4980334" y="3879"/>
                </a:lnTo>
                <a:close/>
              </a:path>
              <a:path w="6137442" h="101600">
                <a:moveTo>
                  <a:pt x="4878684" y="3879"/>
                </a:moveTo>
                <a:lnTo>
                  <a:pt x="4869489" y="13976"/>
                </a:lnTo>
                <a:lnTo>
                  <a:pt x="4866782" y="25400"/>
                </a:lnTo>
                <a:lnTo>
                  <a:pt x="4870661" y="38897"/>
                </a:lnTo>
                <a:lnTo>
                  <a:pt x="4880758" y="48092"/>
                </a:lnTo>
                <a:lnTo>
                  <a:pt x="4892182" y="50800"/>
                </a:lnTo>
                <a:lnTo>
                  <a:pt x="4905729" y="46920"/>
                </a:lnTo>
                <a:lnTo>
                  <a:pt x="4914924" y="36823"/>
                </a:lnTo>
                <a:lnTo>
                  <a:pt x="4917631" y="25400"/>
                </a:lnTo>
                <a:lnTo>
                  <a:pt x="4913752" y="11902"/>
                </a:lnTo>
                <a:lnTo>
                  <a:pt x="4903655" y="2707"/>
                </a:lnTo>
                <a:lnTo>
                  <a:pt x="4892231" y="0"/>
                </a:lnTo>
                <a:lnTo>
                  <a:pt x="4878684" y="3879"/>
                </a:lnTo>
                <a:close/>
              </a:path>
              <a:path w="6137442" h="101600">
                <a:moveTo>
                  <a:pt x="4777033" y="3879"/>
                </a:moveTo>
                <a:lnTo>
                  <a:pt x="4767839" y="13976"/>
                </a:lnTo>
                <a:lnTo>
                  <a:pt x="4765131" y="25400"/>
                </a:lnTo>
                <a:lnTo>
                  <a:pt x="4769010" y="38897"/>
                </a:lnTo>
                <a:lnTo>
                  <a:pt x="4779107" y="48092"/>
                </a:lnTo>
                <a:lnTo>
                  <a:pt x="4790531" y="50800"/>
                </a:lnTo>
                <a:lnTo>
                  <a:pt x="4804079" y="46920"/>
                </a:lnTo>
                <a:lnTo>
                  <a:pt x="4813274" y="36823"/>
                </a:lnTo>
                <a:lnTo>
                  <a:pt x="4815982" y="25400"/>
                </a:lnTo>
                <a:lnTo>
                  <a:pt x="4812102" y="11902"/>
                </a:lnTo>
                <a:lnTo>
                  <a:pt x="4802005" y="2707"/>
                </a:lnTo>
                <a:lnTo>
                  <a:pt x="4790582" y="0"/>
                </a:lnTo>
                <a:lnTo>
                  <a:pt x="4777033" y="3879"/>
                </a:lnTo>
                <a:close/>
              </a:path>
              <a:path w="6137442" h="101600">
                <a:moveTo>
                  <a:pt x="4675382" y="3879"/>
                </a:moveTo>
                <a:lnTo>
                  <a:pt x="4666188" y="13976"/>
                </a:lnTo>
                <a:lnTo>
                  <a:pt x="4663480" y="25400"/>
                </a:lnTo>
                <a:lnTo>
                  <a:pt x="4667359" y="38897"/>
                </a:lnTo>
                <a:lnTo>
                  <a:pt x="4677456" y="48092"/>
                </a:lnTo>
                <a:lnTo>
                  <a:pt x="4688880" y="50800"/>
                </a:lnTo>
                <a:lnTo>
                  <a:pt x="4702428" y="46920"/>
                </a:lnTo>
                <a:lnTo>
                  <a:pt x="4711623" y="36823"/>
                </a:lnTo>
                <a:lnTo>
                  <a:pt x="4714331" y="25400"/>
                </a:lnTo>
                <a:lnTo>
                  <a:pt x="4710451" y="11902"/>
                </a:lnTo>
                <a:lnTo>
                  <a:pt x="4700354" y="2707"/>
                </a:lnTo>
                <a:lnTo>
                  <a:pt x="4688931" y="0"/>
                </a:lnTo>
                <a:lnTo>
                  <a:pt x="4675382" y="3879"/>
                </a:lnTo>
                <a:close/>
              </a:path>
              <a:path w="6137442" h="101600">
                <a:moveTo>
                  <a:pt x="4573731" y="3879"/>
                </a:moveTo>
                <a:lnTo>
                  <a:pt x="4564537" y="13976"/>
                </a:lnTo>
                <a:lnTo>
                  <a:pt x="4561829" y="25400"/>
                </a:lnTo>
                <a:lnTo>
                  <a:pt x="4565709" y="38897"/>
                </a:lnTo>
                <a:lnTo>
                  <a:pt x="4575806" y="48092"/>
                </a:lnTo>
                <a:lnTo>
                  <a:pt x="4587229" y="50800"/>
                </a:lnTo>
                <a:lnTo>
                  <a:pt x="4600777" y="46920"/>
                </a:lnTo>
                <a:lnTo>
                  <a:pt x="4609971" y="36823"/>
                </a:lnTo>
                <a:lnTo>
                  <a:pt x="4612679" y="25400"/>
                </a:lnTo>
                <a:lnTo>
                  <a:pt x="4608800" y="11902"/>
                </a:lnTo>
                <a:lnTo>
                  <a:pt x="4598703" y="2707"/>
                </a:lnTo>
                <a:lnTo>
                  <a:pt x="4587279" y="0"/>
                </a:lnTo>
                <a:lnTo>
                  <a:pt x="4573731" y="3879"/>
                </a:lnTo>
                <a:close/>
              </a:path>
              <a:path w="6137442" h="101600">
                <a:moveTo>
                  <a:pt x="4472081" y="3879"/>
                </a:moveTo>
                <a:lnTo>
                  <a:pt x="4462886" y="13976"/>
                </a:lnTo>
                <a:lnTo>
                  <a:pt x="4460179" y="25400"/>
                </a:lnTo>
                <a:lnTo>
                  <a:pt x="4464058" y="38897"/>
                </a:lnTo>
                <a:lnTo>
                  <a:pt x="4474155" y="48092"/>
                </a:lnTo>
                <a:lnTo>
                  <a:pt x="4485579" y="50800"/>
                </a:lnTo>
                <a:lnTo>
                  <a:pt x="4499127" y="46920"/>
                </a:lnTo>
                <a:lnTo>
                  <a:pt x="4508321" y="36823"/>
                </a:lnTo>
                <a:lnTo>
                  <a:pt x="4511029" y="25400"/>
                </a:lnTo>
                <a:lnTo>
                  <a:pt x="4507150" y="11902"/>
                </a:lnTo>
                <a:lnTo>
                  <a:pt x="4497053" y="2707"/>
                </a:lnTo>
                <a:lnTo>
                  <a:pt x="4485629" y="0"/>
                </a:lnTo>
                <a:lnTo>
                  <a:pt x="4472081" y="3879"/>
                </a:lnTo>
                <a:close/>
              </a:path>
              <a:path w="6137442" h="101600">
                <a:moveTo>
                  <a:pt x="4370430" y="3879"/>
                </a:moveTo>
                <a:lnTo>
                  <a:pt x="4361235" y="13976"/>
                </a:lnTo>
                <a:lnTo>
                  <a:pt x="4358528" y="25400"/>
                </a:lnTo>
                <a:lnTo>
                  <a:pt x="4362407" y="38897"/>
                </a:lnTo>
                <a:lnTo>
                  <a:pt x="4372504" y="48092"/>
                </a:lnTo>
                <a:lnTo>
                  <a:pt x="4383928" y="50800"/>
                </a:lnTo>
                <a:lnTo>
                  <a:pt x="4397475" y="46920"/>
                </a:lnTo>
                <a:lnTo>
                  <a:pt x="4406670" y="36823"/>
                </a:lnTo>
                <a:lnTo>
                  <a:pt x="4409377" y="25400"/>
                </a:lnTo>
                <a:lnTo>
                  <a:pt x="4405498" y="11902"/>
                </a:lnTo>
                <a:lnTo>
                  <a:pt x="4395401" y="2707"/>
                </a:lnTo>
                <a:lnTo>
                  <a:pt x="4383977" y="0"/>
                </a:lnTo>
                <a:lnTo>
                  <a:pt x="4370430" y="3879"/>
                </a:lnTo>
                <a:close/>
              </a:path>
              <a:path w="6137442" h="101600">
                <a:moveTo>
                  <a:pt x="4268778" y="3879"/>
                </a:moveTo>
                <a:lnTo>
                  <a:pt x="4259584" y="13976"/>
                </a:lnTo>
                <a:lnTo>
                  <a:pt x="4256876" y="25400"/>
                </a:lnTo>
                <a:lnTo>
                  <a:pt x="4260755" y="38897"/>
                </a:lnTo>
                <a:lnTo>
                  <a:pt x="4270852" y="48092"/>
                </a:lnTo>
                <a:lnTo>
                  <a:pt x="4282276" y="50800"/>
                </a:lnTo>
                <a:lnTo>
                  <a:pt x="4295824" y="46920"/>
                </a:lnTo>
                <a:lnTo>
                  <a:pt x="4305019" y="36823"/>
                </a:lnTo>
                <a:lnTo>
                  <a:pt x="4307726" y="25400"/>
                </a:lnTo>
                <a:lnTo>
                  <a:pt x="4303847" y="11902"/>
                </a:lnTo>
                <a:lnTo>
                  <a:pt x="4293750" y="2707"/>
                </a:lnTo>
                <a:lnTo>
                  <a:pt x="4282326" y="0"/>
                </a:lnTo>
                <a:lnTo>
                  <a:pt x="4268778" y="3879"/>
                </a:lnTo>
                <a:close/>
              </a:path>
              <a:path w="6137442" h="101600">
                <a:moveTo>
                  <a:pt x="4167128" y="3879"/>
                </a:moveTo>
                <a:lnTo>
                  <a:pt x="4157933" y="13976"/>
                </a:lnTo>
                <a:lnTo>
                  <a:pt x="4155225" y="25400"/>
                </a:lnTo>
                <a:lnTo>
                  <a:pt x="4159104" y="38897"/>
                </a:lnTo>
                <a:lnTo>
                  <a:pt x="4169202" y="48092"/>
                </a:lnTo>
                <a:lnTo>
                  <a:pt x="4180625" y="50800"/>
                </a:lnTo>
                <a:lnTo>
                  <a:pt x="4194174" y="46920"/>
                </a:lnTo>
                <a:lnTo>
                  <a:pt x="4203368" y="36823"/>
                </a:lnTo>
                <a:lnTo>
                  <a:pt x="4206076" y="25400"/>
                </a:lnTo>
                <a:lnTo>
                  <a:pt x="4202196" y="11902"/>
                </a:lnTo>
                <a:lnTo>
                  <a:pt x="4192099" y="2707"/>
                </a:lnTo>
                <a:lnTo>
                  <a:pt x="4180676" y="0"/>
                </a:lnTo>
                <a:lnTo>
                  <a:pt x="4167128" y="3879"/>
                </a:lnTo>
                <a:close/>
              </a:path>
              <a:path w="6137442" h="101600">
                <a:moveTo>
                  <a:pt x="4065477" y="3879"/>
                </a:moveTo>
                <a:lnTo>
                  <a:pt x="4056282" y="13976"/>
                </a:lnTo>
                <a:lnTo>
                  <a:pt x="4053574" y="25400"/>
                </a:lnTo>
                <a:lnTo>
                  <a:pt x="4057454" y="38897"/>
                </a:lnTo>
                <a:lnTo>
                  <a:pt x="4067551" y="48092"/>
                </a:lnTo>
                <a:lnTo>
                  <a:pt x="4078974" y="50800"/>
                </a:lnTo>
                <a:lnTo>
                  <a:pt x="4092523" y="46920"/>
                </a:lnTo>
                <a:lnTo>
                  <a:pt x="4101717" y="36823"/>
                </a:lnTo>
                <a:lnTo>
                  <a:pt x="4104425" y="25400"/>
                </a:lnTo>
                <a:lnTo>
                  <a:pt x="4100546" y="11902"/>
                </a:lnTo>
                <a:lnTo>
                  <a:pt x="4090449" y="2707"/>
                </a:lnTo>
                <a:lnTo>
                  <a:pt x="4079025" y="0"/>
                </a:lnTo>
                <a:lnTo>
                  <a:pt x="4065477" y="3879"/>
                </a:lnTo>
                <a:close/>
              </a:path>
              <a:path w="6137442" h="101600">
                <a:moveTo>
                  <a:pt x="3963826" y="3879"/>
                </a:moveTo>
                <a:lnTo>
                  <a:pt x="3954631" y="13976"/>
                </a:lnTo>
                <a:lnTo>
                  <a:pt x="3951923" y="25400"/>
                </a:lnTo>
                <a:lnTo>
                  <a:pt x="3955803" y="38897"/>
                </a:lnTo>
                <a:lnTo>
                  <a:pt x="3965900" y="48092"/>
                </a:lnTo>
                <a:lnTo>
                  <a:pt x="3977323" y="50800"/>
                </a:lnTo>
                <a:lnTo>
                  <a:pt x="3990872" y="46920"/>
                </a:lnTo>
                <a:lnTo>
                  <a:pt x="4000066" y="36823"/>
                </a:lnTo>
                <a:lnTo>
                  <a:pt x="4002774" y="25400"/>
                </a:lnTo>
                <a:lnTo>
                  <a:pt x="3998895" y="11902"/>
                </a:lnTo>
                <a:lnTo>
                  <a:pt x="3988798" y="2707"/>
                </a:lnTo>
                <a:lnTo>
                  <a:pt x="3977374" y="0"/>
                </a:lnTo>
                <a:lnTo>
                  <a:pt x="3963826" y="3879"/>
                </a:lnTo>
                <a:close/>
              </a:path>
              <a:path w="6137442" h="101600">
                <a:moveTo>
                  <a:pt x="3862175" y="3879"/>
                </a:moveTo>
                <a:lnTo>
                  <a:pt x="3852980" y="13976"/>
                </a:lnTo>
                <a:lnTo>
                  <a:pt x="3850272" y="25400"/>
                </a:lnTo>
                <a:lnTo>
                  <a:pt x="3854152" y="38897"/>
                </a:lnTo>
                <a:lnTo>
                  <a:pt x="3864249" y="48092"/>
                </a:lnTo>
                <a:lnTo>
                  <a:pt x="3875672" y="50800"/>
                </a:lnTo>
                <a:lnTo>
                  <a:pt x="3889221" y="46920"/>
                </a:lnTo>
                <a:lnTo>
                  <a:pt x="3898416" y="36823"/>
                </a:lnTo>
                <a:lnTo>
                  <a:pt x="3901123" y="25400"/>
                </a:lnTo>
                <a:lnTo>
                  <a:pt x="3897244" y="11902"/>
                </a:lnTo>
                <a:lnTo>
                  <a:pt x="3887147" y="2707"/>
                </a:lnTo>
                <a:lnTo>
                  <a:pt x="3875723" y="0"/>
                </a:lnTo>
                <a:lnTo>
                  <a:pt x="3862175" y="3879"/>
                </a:lnTo>
                <a:close/>
              </a:path>
              <a:path w="6137442" h="101600">
                <a:moveTo>
                  <a:pt x="3760524" y="3879"/>
                </a:moveTo>
                <a:lnTo>
                  <a:pt x="3751330" y="13976"/>
                </a:lnTo>
                <a:lnTo>
                  <a:pt x="3748622" y="25400"/>
                </a:lnTo>
                <a:lnTo>
                  <a:pt x="3752501" y="38897"/>
                </a:lnTo>
                <a:lnTo>
                  <a:pt x="3762598" y="48092"/>
                </a:lnTo>
                <a:lnTo>
                  <a:pt x="3774022" y="50800"/>
                </a:lnTo>
                <a:lnTo>
                  <a:pt x="3787570" y="46920"/>
                </a:lnTo>
                <a:lnTo>
                  <a:pt x="3796765" y="36823"/>
                </a:lnTo>
                <a:lnTo>
                  <a:pt x="3799472" y="25400"/>
                </a:lnTo>
                <a:lnTo>
                  <a:pt x="3795593" y="11902"/>
                </a:lnTo>
                <a:lnTo>
                  <a:pt x="3785496" y="2707"/>
                </a:lnTo>
                <a:lnTo>
                  <a:pt x="3774072" y="0"/>
                </a:lnTo>
                <a:lnTo>
                  <a:pt x="3760524" y="3879"/>
                </a:lnTo>
                <a:close/>
              </a:path>
              <a:path w="6137442" h="101600">
                <a:moveTo>
                  <a:pt x="3658874" y="3879"/>
                </a:moveTo>
                <a:lnTo>
                  <a:pt x="3649680" y="13976"/>
                </a:lnTo>
                <a:lnTo>
                  <a:pt x="3646972" y="25400"/>
                </a:lnTo>
                <a:lnTo>
                  <a:pt x="3650851" y="38897"/>
                </a:lnTo>
                <a:lnTo>
                  <a:pt x="3660948" y="48092"/>
                </a:lnTo>
                <a:lnTo>
                  <a:pt x="3672372" y="50800"/>
                </a:lnTo>
                <a:lnTo>
                  <a:pt x="3685920" y="46920"/>
                </a:lnTo>
                <a:lnTo>
                  <a:pt x="3695114" y="36823"/>
                </a:lnTo>
                <a:lnTo>
                  <a:pt x="3697822" y="25400"/>
                </a:lnTo>
                <a:lnTo>
                  <a:pt x="3693942" y="11902"/>
                </a:lnTo>
                <a:lnTo>
                  <a:pt x="3683845" y="2707"/>
                </a:lnTo>
                <a:lnTo>
                  <a:pt x="3672422" y="0"/>
                </a:lnTo>
                <a:lnTo>
                  <a:pt x="3658874" y="3879"/>
                </a:lnTo>
                <a:close/>
              </a:path>
              <a:path w="6137442" h="101600">
                <a:moveTo>
                  <a:pt x="3557223" y="3879"/>
                </a:moveTo>
                <a:lnTo>
                  <a:pt x="3548029" y="13976"/>
                </a:lnTo>
                <a:lnTo>
                  <a:pt x="3545321" y="25400"/>
                </a:lnTo>
                <a:lnTo>
                  <a:pt x="3549201" y="38897"/>
                </a:lnTo>
                <a:lnTo>
                  <a:pt x="3559298" y="48092"/>
                </a:lnTo>
                <a:lnTo>
                  <a:pt x="3570721" y="50800"/>
                </a:lnTo>
                <a:lnTo>
                  <a:pt x="3584270" y="46920"/>
                </a:lnTo>
                <a:lnTo>
                  <a:pt x="3593464" y="36823"/>
                </a:lnTo>
                <a:lnTo>
                  <a:pt x="3596172" y="25400"/>
                </a:lnTo>
                <a:lnTo>
                  <a:pt x="3592293" y="11902"/>
                </a:lnTo>
                <a:lnTo>
                  <a:pt x="3582195" y="2707"/>
                </a:lnTo>
                <a:lnTo>
                  <a:pt x="3570772" y="0"/>
                </a:lnTo>
                <a:lnTo>
                  <a:pt x="3557223" y="3879"/>
                </a:lnTo>
                <a:close/>
              </a:path>
              <a:path w="6137442" h="101600">
                <a:moveTo>
                  <a:pt x="3455573" y="3879"/>
                </a:moveTo>
                <a:lnTo>
                  <a:pt x="3446378" y="13976"/>
                </a:lnTo>
                <a:lnTo>
                  <a:pt x="3443671" y="25400"/>
                </a:lnTo>
                <a:lnTo>
                  <a:pt x="3447550" y="38897"/>
                </a:lnTo>
                <a:lnTo>
                  <a:pt x="3457647" y="48092"/>
                </a:lnTo>
                <a:lnTo>
                  <a:pt x="3469071" y="50800"/>
                </a:lnTo>
                <a:lnTo>
                  <a:pt x="3482619" y="46920"/>
                </a:lnTo>
                <a:lnTo>
                  <a:pt x="3491813" y="36823"/>
                </a:lnTo>
                <a:lnTo>
                  <a:pt x="3494521" y="25400"/>
                </a:lnTo>
                <a:lnTo>
                  <a:pt x="3490642" y="11902"/>
                </a:lnTo>
                <a:lnTo>
                  <a:pt x="3480545" y="2707"/>
                </a:lnTo>
                <a:lnTo>
                  <a:pt x="3469121" y="0"/>
                </a:lnTo>
                <a:lnTo>
                  <a:pt x="3455573" y="3879"/>
                </a:lnTo>
                <a:close/>
              </a:path>
              <a:path w="6137442" h="101600">
                <a:moveTo>
                  <a:pt x="3353922" y="3879"/>
                </a:moveTo>
                <a:lnTo>
                  <a:pt x="3344727" y="13976"/>
                </a:lnTo>
                <a:lnTo>
                  <a:pt x="3342020" y="25400"/>
                </a:lnTo>
                <a:lnTo>
                  <a:pt x="3345899" y="38897"/>
                </a:lnTo>
                <a:lnTo>
                  <a:pt x="3355996" y="48092"/>
                </a:lnTo>
                <a:lnTo>
                  <a:pt x="3367420" y="50800"/>
                </a:lnTo>
                <a:lnTo>
                  <a:pt x="3380968" y="46920"/>
                </a:lnTo>
                <a:lnTo>
                  <a:pt x="3390163" y="36823"/>
                </a:lnTo>
                <a:lnTo>
                  <a:pt x="3392871" y="25400"/>
                </a:lnTo>
                <a:lnTo>
                  <a:pt x="3388991" y="11902"/>
                </a:lnTo>
                <a:lnTo>
                  <a:pt x="3378894" y="2707"/>
                </a:lnTo>
                <a:lnTo>
                  <a:pt x="3367471" y="0"/>
                </a:lnTo>
                <a:lnTo>
                  <a:pt x="3353922" y="3879"/>
                </a:lnTo>
                <a:close/>
              </a:path>
              <a:path w="6137442" h="101600">
                <a:moveTo>
                  <a:pt x="3252271" y="3879"/>
                </a:moveTo>
                <a:lnTo>
                  <a:pt x="3243077" y="13976"/>
                </a:lnTo>
                <a:lnTo>
                  <a:pt x="3240369" y="25400"/>
                </a:lnTo>
                <a:lnTo>
                  <a:pt x="3244248" y="38897"/>
                </a:lnTo>
                <a:lnTo>
                  <a:pt x="3254345" y="48092"/>
                </a:lnTo>
                <a:lnTo>
                  <a:pt x="3265769" y="50800"/>
                </a:lnTo>
                <a:lnTo>
                  <a:pt x="3279317" y="46920"/>
                </a:lnTo>
                <a:lnTo>
                  <a:pt x="3288512" y="36823"/>
                </a:lnTo>
                <a:lnTo>
                  <a:pt x="3291220" y="25400"/>
                </a:lnTo>
                <a:lnTo>
                  <a:pt x="3287340" y="11902"/>
                </a:lnTo>
                <a:lnTo>
                  <a:pt x="3277243" y="2707"/>
                </a:lnTo>
                <a:lnTo>
                  <a:pt x="3265820" y="0"/>
                </a:lnTo>
                <a:lnTo>
                  <a:pt x="3252271" y="3879"/>
                </a:lnTo>
                <a:close/>
              </a:path>
              <a:path w="6137442" h="101600">
                <a:moveTo>
                  <a:pt x="3150620" y="3879"/>
                </a:moveTo>
                <a:lnTo>
                  <a:pt x="3141426" y="13976"/>
                </a:lnTo>
                <a:lnTo>
                  <a:pt x="3138718" y="25400"/>
                </a:lnTo>
                <a:lnTo>
                  <a:pt x="3142597" y="38897"/>
                </a:lnTo>
                <a:lnTo>
                  <a:pt x="3152694" y="48092"/>
                </a:lnTo>
                <a:lnTo>
                  <a:pt x="3164118" y="50800"/>
                </a:lnTo>
                <a:lnTo>
                  <a:pt x="3177666" y="46920"/>
                </a:lnTo>
                <a:lnTo>
                  <a:pt x="3186861" y="36823"/>
                </a:lnTo>
                <a:lnTo>
                  <a:pt x="3189569" y="25400"/>
                </a:lnTo>
                <a:lnTo>
                  <a:pt x="3185689" y="11902"/>
                </a:lnTo>
                <a:lnTo>
                  <a:pt x="3175592" y="2707"/>
                </a:lnTo>
                <a:lnTo>
                  <a:pt x="3164169" y="0"/>
                </a:lnTo>
                <a:lnTo>
                  <a:pt x="3150620" y="3879"/>
                </a:lnTo>
                <a:close/>
              </a:path>
              <a:path w="6137442" h="101600">
                <a:moveTo>
                  <a:pt x="3048969" y="3879"/>
                </a:moveTo>
                <a:lnTo>
                  <a:pt x="3039775" y="13976"/>
                </a:lnTo>
                <a:lnTo>
                  <a:pt x="3037067" y="25400"/>
                </a:lnTo>
                <a:lnTo>
                  <a:pt x="3040947" y="38897"/>
                </a:lnTo>
                <a:lnTo>
                  <a:pt x="3051044" y="48092"/>
                </a:lnTo>
                <a:lnTo>
                  <a:pt x="3062467" y="50800"/>
                </a:lnTo>
                <a:lnTo>
                  <a:pt x="3076016" y="46920"/>
                </a:lnTo>
                <a:lnTo>
                  <a:pt x="3085210" y="36823"/>
                </a:lnTo>
                <a:lnTo>
                  <a:pt x="3087918" y="25400"/>
                </a:lnTo>
                <a:lnTo>
                  <a:pt x="3084039" y="11902"/>
                </a:lnTo>
                <a:lnTo>
                  <a:pt x="3073941" y="2707"/>
                </a:lnTo>
                <a:lnTo>
                  <a:pt x="3062518" y="0"/>
                </a:lnTo>
                <a:lnTo>
                  <a:pt x="3048969" y="3879"/>
                </a:lnTo>
                <a:close/>
              </a:path>
              <a:path w="6137442" h="101600">
                <a:moveTo>
                  <a:pt x="2947319" y="3879"/>
                </a:moveTo>
                <a:lnTo>
                  <a:pt x="2938124" y="13976"/>
                </a:lnTo>
                <a:lnTo>
                  <a:pt x="2935417" y="25400"/>
                </a:lnTo>
                <a:lnTo>
                  <a:pt x="2939296" y="38897"/>
                </a:lnTo>
                <a:lnTo>
                  <a:pt x="2949393" y="48092"/>
                </a:lnTo>
                <a:lnTo>
                  <a:pt x="2960817" y="50800"/>
                </a:lnTo>
                <a:lnTo>
                  <a:pt x="2974365" y="46920"/>
                </a:lnTo>
                <a:lnTo>
                  <a:pt x="2983559" y="36823"/>
                </a:lnTo>
                <a:lnTo>
                  <a:pt x="2986267" y="25400"/>
                </a:lnTo>
                <a:lnTo>
                  <a:pt x="2982388" y="11902"/>
                </a:lnTo>
                <a:lnTo>
                  <a:pt x="2972291" y="2707"/>
                </a:lnTo>
                <a:lnTo>
                  <a:pt x="2960867" y="0"/>
                </a:lnTo>
                <a:lnTo>
                  <a:pt x="2947319" y="3879"/>
                </a:lnTo>
                <a:close/>
              </a:path>
              <a:path w="6137442" h="101600">
                <a:moveTo>
                  <a:pt x="2845668" y="3879"/>
                </a:moveTo>
                <a:lnTo>
                  <a:pt x="2836473" y="13976"/>
                </a:lnTo>
                <a:lnTo>
                  <a:pt x="2833766" y="25400"/>
                </a:lnTo>
                <a:lnTo>
                  <a:pt x="2837645" y="38897"/>
                </a:lnTo>
                <a:lnTo>
                  <a:pt x="2847742" y="48092"/>
                </a:lnTo>
                <a:lnTo>
                  <a:pt x="2859166" y="50800"/>
                </a:lnTo>
                <a:lnTo>
                  <a:pt x="2872714" y="46920"/>
                </a:lnTo>
                <a:lnTo>
                  <a:pt x="2881909" y="36823"/>
                </a:lnTo>
                <a:lnTo>
                  <a:pt x="2884617" y="25400"/>
                </a:lnTo>
                <a:lnTo>
                  <a:pt x="2880737" y="11902"/>
                </a:lnTo>
                <a:lnTo>
                  <a:pt x="2870640" y="2707"/>
                </a:lnTo>
                <a:lnTo>
                  <a:pt x="2859217" y="0"/>
                </a:lnTo>
                <a:lnTo>
                  <a:pt x="2845668" y="3879"/>
                </a:lnTo>
                <a:close/>
              </a:path>
              <a:path w="6137442" h="101600">
                <a:moveTo>
                  <a:pt x="2744017" y="3879"/>
                </a:moveTo>
                <a:lnTo>
                  <a:pt x="2734823" y="13976"/>
                </a:lnTo>
                <a:lnTo>
                  <a:pt x="2732115" y="25400"/>
                </a:lnTo>
                <a:lnTo>
                  <a:pt x="2735994" y="38897"/>
                </a:lnTo>
                <a:lnTo>
                  <a:pt x="2746091" y="48092"/>
                </a:lnTo>
                <a:lnTo>
                  <a:pt x="2757515" y="50800"/>
                </a:lnTo>
                <a:lnTo>
                  <a:pt x="2771064" y="46920"/>
                </a:lnTo>
                <a:lnTo>
                  <a:pt x="2780258" y="36823"/>
                </a:lnTo>
                <a:lnTo>
                  <a:pt x="2782966" y="25400"/>
                </a:lnTo>
                <a:lnTo>
                  <a:pt x="2779087" y="11902"/>
                </a:lnTo>
                <a:lnTo>
                  <a:pt x="2768989" y="2707"/>
                </a:lnTo>
                <a:lnTo>
                  <a:pt x="2757566" y="0"/>
                </a:lnTo>
                <a:lnTo>
                  <a:pt x="2744017" y="3879"/>
                </a:lnTo>
                <a:close/>
              </a:path>
              <a:path w="6137442" h="101600">
                <a:moveTo>
                  <a:pt x="2642366" y="3879"/>
                </a:moveTo>
                <a:lnTo>
                  <a:pt x="2633172" y="13976"/>
                </a:lnTo>
                <a:lnTo>
                  <a:pt x="2630464" y="25400"/>
                </a:lnTo>
                <a:lnTo>
                  <a:pt x="2634343" y="38897"/>
                </a:lnTo>
                <a:lnTo>
                  <a:pt x="2644440" y="48092"/>
                </a:lnTo>
                <a:lnTo>
                  <a:pt x="2655864" y="50800"/>
                </a:lnTo>
                <a:lnTo>
                  <a:pt x="2669413" y="46920"/>
                </a:lnTo>
                <a:lnTo>
                  <a:pt x="2678607" y="36823"/>
                </a:lnTo>
                <a:lnTo>
                  <a:pt x="2681315" y="25400"/>
                </a:lnTo>
                <a:lnTo>
                  <a:pt x="2677436" y="11902"/>
                </a:lnTo>
                <a:lnTo>
                  <a:pt x="2667339" y="2707"/>
                </a:lnTo>
                <a:lnTo>
                  <a:pt x="2655915" y="0"/>
                </a:lnTo>
                <a:lnTo>
                  <a:pt x="2642366" y="3879"/>
                </a:lnTo>
                <a:close/>
              </a:path>
              <a:path w="6137442" h="101600">
                <a:moveTo>
                  <a:pt x="2540715" y="3879"/>
                </a:moveTo>
                <a:lnTo>
                  <a:pt x="2531521" y="13976"/>
                </a:lnTo>
                <a:lnTo>
                  <a:pt x="2528813" y="25400"/>
                </a:lnTo>
                <a:lnTo>
                  <a:pt x="2532693" y="38897"/>
                </a:lnTo>
                <a:lnTo>
                  <a:pt x="2542790" y="48092"/>
                </a:lnTo>
                <a:lnTo>
                  <a:pt x="2554213" y="50800"/>
                </a:lnTo>
                <a:lnTo>
                  <a:pt x="2567762" y="46920"/>
                </a:lnTo>
                <a:lnTo>
                  <a:pt x="2576957" y="36823"/>
                </a:lnTo>
                <a:lnTo>
                  <a:pt x="2579664" y="25400"/>
                </a:lnTo>
                <a:lnTo>
                  <a:pt x="2575785" y="11902"/>
                </a:lnTo>
                <a:lnTo>
                  <a:pt x="2565688" y="2707"/>
                </a:lnTo>
                <a:lnTo>
                  <a:pt x="2554264" y="0"/>
                </a:lnTo>
                <a:lnTo>
                  <a:pt x="2540715" y="3879"/>
                </a:lnTo>
                <a:close/>
              </a:path>
              <a:path w="6137442" h="101600">
                <a:moveTo>
                  <a:pt x="2439065" y="3879"/>
                </a:moveTo>
                <a:lnTo>
                  <a:pt x="2429870" y="13976"/>
                </a:lnTo>
                <a:lnTo>
                  <a:pt x="2427163" y="25400"/>
                </a:lnTo>
                <a:lnTo>
                  <a:pt x="2431042" y="38897"/>
                </a:lnTo>
                <a:lnTo>
                  <a:pt x="2441139" y="48092"/>
                </a:lnTo>
                <a:lnTo>
                  <a:pt x="2452563" y="50800"/>
                </a:lnTo>
                <a:lnTo>
                  <a:pt x="2466111" y="46920"/>
                </a:lnTo>
                <a:lnTo>
                  <a:pt x="2475306" y="36823"/>
                </a:lnTo>
                <a:lnTo>
                  <a:pt x="2478013" y="25400"/>
                </a:lnTo>
                <a:lnTo>
                  <a:pt x="2474134" y="11902"/>
                </a:lnTo>
                <a:lnTo>
                  <a:pt x="2464037" y="2707"/>
                </a:lnTo>
                <a:lnTo>
                  <a:pt x="2452613" y="0"/>
                </a:lnTo>
                <a:lnTo>
                  <a:pt x="2439065" y="3879"/>
                </a:lnTo>
                <a:close/>
              </a:path>
              <a:path w="6137442" h="101600">
                <a:moveTo>
                  <a:pt x="2337414" y="3879"/>
                </a:moveTo>
                <a:lnTo>
                  <a:pt x="2328219" y="13976"/>
                </a:lnTo>
                <a:lnTo>
                  <a:pt x="2325512" y="25400"/>
                </a:lnTo>
                <a:lnTo>
                  <a:pt x="2329391" y="38897"/>
                </a:lnTo>
                <a:lnTo>
                  <a:pt x="2339488" y="48092"/>
                </a:lnTo>
                <a:lnTo>
                  <a:pt x="2350912" y="50800"/>
                </a:lnTo>
                <a:lnTo>
                  <a:pt x="2364460" y="46920"/>
                </a:lnTo>
                <a:lnTo>
                  <a:pt x="2373655" y="36823"/>
                </a:lnTo>
                <a:lnTo>
                  <a:pt x="2376363" y="25400"/>
                </a:lnTo>
                <a:lnTo>
                  <a:pt x="2372483" y="11902"/>
                </a:lnTo>
                <a:lnTo>
                  <a:pt x="2362386" y="2707"/>
                </a:lnTo>
                <a:lnTo>
                  <a:pt x="2350963" y="0"/>
                </a:lnTo>
                <a:lnTo>
                  <a:pt x="2337414" y="3879"/>
                </a:lnTo>
                <a:close/>
              </a:path>
              <a:path w="6137442" h="101600">
                <a:moveTo>
                  <a:pt x="2235763" y="3879"/>
                </a:moveTo>
                <a:lnTo>
                  <a:pt x="2226569" y="13976"/>
                </a:lnTo>
                <a:lnTo>
                  <a:pt x="2223861" y="25400"/>
                </a:lnTo>
                <a:lnTo>
                  <a:pt x="2227740" y="38897"/>
                </a:lnTo>
                <a:lnTo>
                  <a:pt x="2237837" y="48092"/>
                </a:lnTo>
                <a:lnTo>
                  <a:pt x="2249261" y="50800"/>
                </a:lnTo>
                <a:lnTo>
                  <a:pt x="2262809" y="46920"/>
                </a:lnTo>
                <a:lnTo>
                  <a:pt x="2272004" y="36823"/>
                </a:lnTo>
                <a:lnTo>
                  <a:pt x="2274712" y="25400"/>
                </a:lnTo>
                <a:lnTo>
                  <a:pt x="2270832" y="11902"/>
                </a:lnTo>
                <a:lnTo>
                  <a:pt x="2260735" y="2707"/>
                </a:lnTo>
                <a:lnTo>
                  <a:pt x="2249312" y="0"/>
                </a:lnTo>
                <a:lnTo>
                  <a:pt x="2235763" y="3879"/>
                </a:lnTo>
                <a:close/>
              </a:path>
              <a:path w="6137442" h="101600">
                <a:moveTo>
                  <a:pt x="2134112" y="3879"/>
                </a:moveTo>
                <a:lnTo>
                  <a:pt x="2124918" y="13976"/>
                </a:lnTo>
                <a:lnTo>
                  <a:pt x="2122210" y="25400"/>
                </a:lnTo>
                <a:lnTo>
                  <a:pt x="2126089" y="38897"/>
                </a:lnTo>
                <a:lnTo>
                  <a:pt x="2136186" y="48092"/>
                </a:lnTo>
                <a:lnTo>
                  <a:pt x="2147610" y="50800"/>
                </a:lnTo>
                <a:lnTo>
                  <a:pt x="2161158" y="46920"/>
                </a:lnTo>
                <a:lnTo>
                  <a:pt x="2170353" y="36823"/>
                </a:lnTo>
                <a:lnTo>
                  <a:pt x="2173061" y="25400"/>
                </a:lnTo>
                <a:lnTo>
                  <a:pt x="2169181" y="11902"/>
                </a:lnTo>
                <a:lnTo>
                  <a:pt x="2159084" y="2707"/>
                </a:lnTo>
                <a:lnTo>
                  <a:pt x="2147661" y="0"/>
                </a:lnTo>
                <a:lnTo>
                  <a:pt x="2134112" y="3879"/>
                </a:lnTo>
                <a:close/>
              </a:path>
              <a:path w="6137442" h="101600">
                <a:moveTo>
                  <a:pt x="2032461" y="3879"/>
                </a:moveTo>
                <a:lnTo>
                  <a:pt x="2023267" y="13976"/>
                </a:lnTo>
                <a:lnTo>
                  <a:pt x="2020559" y="25400"/>
                </a:lnTo>
                <a:lnTo>
                  <a:pt x="2024439" y="38897"/>
                </a:lnTo>
                <a:lnTo>
                  <a:pt x="2034536" y="48092"/>
                </a:lnTo>
                <a:lnTo>
                  <a:pt x="2045959" y="50800"/>
                </a:lnTo>
                <a:lnTo>
                  <a:pt x="2059508" y="46920"/>
                </a:lnTo>
                <a:lnTo>
                  <a:pt x="2068702" y="36823"/>
                </a:lnTo>
                <a:lnTo>
                  <a:pt x="2071410" y="25400"/>
                </a:lnTo>
                <a:lnTo>
                  <a:pt x="2067531" y="11902"/>
                </a:lnTo>
                <a:lnTo>
                  <a:pt x="2057433" y="2707"/>
                </a:lnTo>
                <a:lnTo>
                  <a:pt x="2046010" y="0"/>
                </a:lnTo>
                <a:lnTo>
                  <a:pt x="2032461" y="3879"/>
                </a:lnTo>
                <a:close/>
              </a:path>
              <a:path w="6137442" h="101600">
                <a:moveTo>
                  <a:pt x="1930811" y="3879"/>
                </a:moveTo>
                <a:lnTo>
                  <a:pt x="1921616" y="13976"/>
                </a:lnTo>
                <a:lnTo>
                  <a:pt x="1918909" y="25400"/>
                </a:lnTo>
                <a:lnTo>
                  <a:pt x="1922788" y="38897"/>
                </a:lnTo>
                <a:lnTo>
                  <a:pt x="1932885" y="48092"/>
                </a:lnTo>
                <a:lnTo>
                  <a:pt x="1944309" y="50800"/>
                </a:lnTo>
                <a:lnTo>
                  <a:pt x="1957857" y="46920"/>
                </a:lnTo>
                <a:lnTo>
                  <a:pt x="1967051" y="36823"/>
                </a:lnTo>
                <a:lnTo>
                  <a:pt x="1969759" y="25400"/>
                </a:lnTo>
                <a:lnTo>
                  <a:pt x="1965880" y="11902"/>
                </a:lnTo>
                <a:lnTo>
                  <a:pt x="1955783" y="2707"/>
                </a:lnTo>
                <a:lnTo>
                  <a:pt x="1944359" y="0"/>
                </a:lnTo>
                <a:lnTo>
                  <a:pt x="1930811" y="3879"/>
                </a:lnTo>
                <a:close/>
              </a:path>
              <a:path w="6137442" h="101600">
                <a:moveTo>
                  <a:pt x="1829159" y="3879"/>
                </a:moveTo>
                <a:lnTo>
                  <a:pt x="1819964" y="13976"/>
                </a:lnTo>
                <a:lnTo>
                  <a:pt x="1817256" y="25400"/>
                </a:lnTo>
                <a:lnTo>
                  <a:pt x="1821136" y="38897"/>
                </a:lnTo>
                <a:lnTo>
                  <a:pt x="1831233" y="48092"/>
                </a:lnTo>
                <a:lnTo>
                  <a:pt x="1842656" y="50800"/>
                </a:lnTo>
                <a:lnTo>
                  <a:pt x="1856205" y="46920"/>
                </a:lnTo>
                <a:lnTo>
                  <a:pt x="1865400" y="36823"/>
                </a:lnTo>
                <a:lnTo>
                  <a:pt x="1868107" y="25400"/>
                </a:lnTo>
                <a:lnTo>
                  <a:pt x="1864228" y="11902"/>
                </a:lnTo>
                <a:lnTo>
                  <a:pt x="1854131" y="2707"/>
                </a:lnTo>
                <a:lnTo>
                  <a:pt x="1842707" y="0"/>
                </a:lnTo>
                <a:lnTo>
                  <a:pt x="1829159" y="3879"/>
                </a:lnTo>
                <a:close/>
              </a:path>
              <a:path w="6137442" h="101600">
                <a:moveTo>
                  <a:pt x="1727508" y="3879"/>
                </a:moveTo>
                <a:lnTo>
                  <a:pt x="1718313" y="13976"/>
                </a:lnTo>
                <a:lnTo>
                  <a:pt x="1715606" y="25400"/>
                </a:lnTo>
                <a:lnTo>
                  <a:pt x="1719485" y="38897"/>
                </a:lnTo>
                <a:lnTo>
                  <a:pt x="1729582" y="48092"/>
                </a:lnTo>
                <a:lnTo>
                  <a:pt x="1741006" y="50800"/>
                </a:lnTo>
                <a:lnTo>
                  <a:pt x="1754554" y="46920"/>
                </a:lnTo>
                <a:lnTo>
                  <a:pt x="1763749" y="36823"/>
                </a:lnTo>
                <a:lnTo>
                  <a:pt x="1766456" y="25400"/>
                </a:lnTo>
                <a:lnTo>
                  <a:pt x="1762577" y="11902"/>
                </a:lnTo>
                <a:lnTo>
                  <a:pt x="1752480" y="2707"/>
                </a:lnTo>
                <a:lnTo>
                  <a:pt x="1741056" y="0"/>
                </a:lnTo>
                <a:lnTo>
                  <a:pt x="1727508" y="3879"/>
                </a:lnTo>
                <a:close/>
              </a:path>
              <a:path w="6137442" h="101600">
                <a:moveTo>
                  <a:pt x="1625857" y="3879"/>
                </a:moveTo>
                <a:lnTo>
                  <a:pt x="1616662" y="13976"/>
                </a:lnTo>
                <a:lnTo>
                  <a:pt x="1613955" y="25400"/>
                </a:lnTo>
                <a:lnTo>
                  <a:pt x="1617834" y="38897"/>
                </a:lnTo>
                <a:lnTo>
                  <a:pt x="1627931" y="48092"/>
                </a:lnTo>
                <a:lnTo>
                  <a:pt x="1639355" y="50800"/>
                </a:lnTo>
                <a:lnTo>
                  <a:pt x="1652904" y="46920"/>
                </a:lnTo>
                <a:lnTo>
                  <a:pt x="1662098" y="36823"/>
                </a:lnTo>
                <a:lnTo>
                  <a:pt x="1664806" y="25400"/>
                </a:lnTo>
                <a:lnTo>
                  <a:pt x="1660926" y="11902"/>
                </a:lnTo>
                <a:lnTo>
                  <a:pt x="1650829" y="2707"/>
                </a:lnTo>
                <a:lnTo>
                  <a:pt x="1639406" y="0"/>
                </a:lnTo>
                <a:lnTo>
                  <a:pt x="1625857" y="3879"/>
                </a:lnTo>
                <a:close/>
              </a:path>
              <a:path w="6137442" h="101600">
                <a:moveTo>
                  <a:pt x="1524206" y="3879"/>
                </a:moveTo>
                <a:lnTo>
                  <a:pt x="1515012" y="13976"/>
                </a:lnTo>
                <a:lnTo>
                  <a:pt x="1512304" y="25400"/>
                </a:lnTo>
                <a:lnTo>
                  <a:pt x="1516183" y="38897"/>
                </a:lnTo>
                <a:lnTo>
                  <a:pt x="1526280" y="48092"/>
                </a:lnTo>
                <a:lnTo>
                  <a:pt x="1537704" y="50800"/>
                </a:lnTo>
                <a:lnTo>
                  <a:pt x="1551253" y="46920"/>
                </a:lnTo>
                <a:lnTo>
                  <a:pt x="1560447" y="36823"/>
                </a:lnTo>
                <a:lnTo>
                  <a:pt x="1563155" y="25400"/>
                </a:lnTo>
                <a:lnTo>
                  <a:pt x="1559276" y="11902"/>
                </a:lnTo>
                <a:lnTo>
                  <a:pt x="1549179" y="2707"/>
                </a:lnTo>
                <a:lnTo>
                  <a:pt x="1537755" y="0"/>
                </a:lnTo>
                <a:lnTo>
                  <a:pt x="1524206" y="3879"/>
                </a:lnTo>
                <a:close/>
              </a:path>
              <a:path w="6137442" h="101600">
                <a:moveTo>
                  <a:pt x="1422555" y="3879"/>
                </a:moveTo>
                <a:lnTo>
                  <a:pt x="1413361" y="13976"/>
                </a:lnTo>
                <a:lnTo>
                  <a:pt x="1410653" y="25400"/>
                </a:lnTo>
                <a:lnTo>
                  <a:pt x="1414532" y="38897"/>
                </a:lnTo>
                <a:lnTo>
                  <a:pt x="1424630" y="48092"/>
                </a:lnTo>
                <a:lnTo>
                  <a:pt x="1436053" y="50800"/>
                </a:lnTo>
                <a:lnTo>
                  <a:pt x="1449601" y="46920"/>
                </a:lnTo>
                <a:lnTo>
                  <a:pt x="1458796" y="36823"/>
                </a:lnTo>
                <a:lnTo>
                  <a:pt x="1461504" y="25400"/>
                </a:lnTo>
                <a:lnTo>
                  <a:pt x="1457625" y="11902"/>
                </a:lnTo>
                <a:lnTo>
                  <a:pt x="1447527" y="2707"/>
                </a:lnTo>
                <a:lnTo>
                  <a:pt x="1436104" y="0"/>
                </a:lnTo>
                <a:lnTo>
                  <a:pt x="1422555" y="3879"/>
                </a:lnTo>
                <a:close/>
              </a:path>
              <a:path w="6137442" h="101600">
                <a:moveTo>
                  <a:pt x="1320904" y="3879"/>
                </a:moveTo>
                <a:lnTo>
                  <a:pt x="1311709" y="13976"/>
                </a:lnTo>
                <a:lnTo>
                  <a:pt x="1309001" y="25400"/>
                </a:lnTo>
                <a:lnTo>
                  <a:pt x="1312881" y="38897"/>
                </a:lnTo>
                <a:lnTo>
                  <a:pt x="1322978" y="48092"/>
                </a:lnTo>
                <a:lnTo>
                  <a:pt x="1334401" y="50800"/>
                </a:lnTo>
                <a:lnTo>
                  <a:pt x="1347951" y="46920"/>
                </a:lnTo>
                <a:lnTo>
                  <a:pt x="1357145" y="36823"/>
                </a:lnTo>
                <a:lnTo>
                  <a:pt x="1359853" y="25400"/>
                </a:lnTo>
                <a:lnTo>
                  <a:pt x="1355974" y="11902"/>
                </a:lnTo>
                <a:lnTo>
                  <a:pt x="1345876" y="2707"/>
                </a:lnTo>
                <a:lnTo>
                  <a:pt x="1334453" y="0"/>
                </a:lnTo>
                <a:lnTo>
                  <a:pt x="1320904" y="3879"/>
                </a:lnTo>
                <a:close/>
              </a:path>
              <a:path w="6137442" h="101600">
                <a:moveTo>
                  <a:pt x="1219253" y="3880"/>
                </a:moveTo>
                <a:lnTo>
                  <a:pt x="1210058" y="13977"/>
                </a:lnTo>
                <a:lnTo>
                  <a:pt x="1207350" y="25401"/>
                </a:lnTo>
                <a:lnTo>
                  <a:pt x="1211230" y="38898"/>
                </a:lnTo>
                <a:lnTo>
                  <a:pt x="1221327" y="48093"/>
                </a:lnTo>
                <a:lnTo>
                  <a:pt x="1232750" y="50801"/>
                </a:lnTo>
                <a:lnTo>
                  <a:pt x="1246299" y="46921"/>
                </a:lnTo>
                <a:lnTo>
                  <a:pt x="1255494" y="36824"/>
                </a:lnTo>
                <a:lnTo>
                  <a:pt x="1258201" y="25401"/>
                </a:lnTo>
                <a:lnTo>
                  <a:pt x="1254322" y="11903"/>
                </a:lnTo>
                <a:lnTo>
                  <a:pt x="1244225" y="2708"/>
                </a:lnTo>
                <a:lnTo>
                  <a:pt x="1232801" y="1"/>
                </a:lnTo>
                <a:lnTo>
                  <a:pt x="1219253" y="3880"/>
                </a:lnTo>
                <a:close/>
              </a:path>
              <a:path w="6137442" h="101600">
                <a:moveTo>
                  <a:pt x="1117602" y="3880"/>
                </a:moveTo>
                <a:lnTo>
                  <a:pt x="1108407" y="13977"/>
                </a:lnTo>
                <a:lnTo>
                  <a:pt x="1105700" y="25401"/>
                </a:lnTo>
                <a:lnTo>
                  <a:pt x="1109579" y="38898"/>
                </a:lnTo>
                <a:lnTo>
                  <a:pt x="1119676" y="48093"/>
                </a:lnTo>
                <a:lnTo>
                  <a:pt x="1131100" y="50801"/>
                </a:lnTo>
                <a:lnTo>
                  <a:pt x="1144648" y="46921"/>
                </a:lnTo>
                <a:lnTo>
                  <a:pt x="1153843" y="36824"/>
                </a:lnTo>
                <a:lnTo>
                  <a:pt x="1156550" y="25401"/>
                </a:lnTo>
                <a:lnTo>
                  <a:pt x="1152671" y="11903"/>
                </a:lnTo>
                <a:lnTo>
                  <a:pt x="1142574" y="2708"/>
                </a:lnTo>
                <a:lnTo>
                  <a:pt x="1131150" y="1"/>
                </a:lnTo>
                <a:lnTo>
                  <a:pt x="1117602" y="3880"/>
                </a:lnTo>
                <a:close/>
              </a:path>
              <a:path w="6137442" h="101600">
                <a:moveTo>
                  <a:pt x="1015951" y="3880"/>
                </a:moveTo>
                <a:lnTo>
                  <a:pt x="1006756" y="13977"/>
                </a:lnTo>
                <a:lnTo>
                  <a:pt x="1004049" y="25401"/>
                </a:lnTo>
                <a:lnTo>
                  <a:pt x="1007928" y="38898"/>
                </a:lnTo>
                <a:lnTo>
                  <a:pt x="1018025" y="48093"/>
                </a:lnTo>
                <a:lnTo>
                  <a:pt x="1029449" y="50801"/>
                </a:lnTo>
                <a:lnTo>
                  <a:pt x="1042998" y="46921"/>
                </a:lnTo>
                <a:lnTo>
                  <a:pt x="1052192" y="36824"/>
                </a:lnTo>
                <a:lnTo>
                  <a:pt x="1054900" y="25401"/>
                </a:lnTo>
                <a:lnTo>
                  <a:pt x="1051020" y="11903"/>
                </a:lnTo>
                <a:lnTo>
                  <a:pt x="1040923" y="2708"/>
                </a:lnTo>
                <a:lnTo>
                  <a:pt x="1029500" y="1"/>
                </a:lnTo>
                <a:lnTo>
                  <a:pt x="1015951" y="3880"/>
                </a:lnTo>
                <a:close/>
              </a:path>
              <a:path w="6137442" h="101600">
                <a:moveTo>
                  <a:pt x="914300" y="3880"/>
                </a:moveTo>
                <a:lnTo>
                  <a:pt x="905106" y="13977"/>
                </a:lnTo>
                <a:lnTo>
                  <a:pt x="902398" y="25401"/>
                </a:lnTo>
                <a:lnTo>
                  <a:pt x="906277" y="38898"/>
                </a:lnTo>
                <a:lnTo>
                  <a:pt x="916374" y="48093"/>
                </a:lnTo>
                <a:lnTo>
                  <a:pt x="927798" y="50801"/>
                </a:lnTo>
                <a:lnTo>
                  <a:pt x="941347" y="46921"/>
                </a:lnTo>
                <a:lnTo>
                  <a:pt x="950541" y="36824"/>
                </a:lnTo>
                <a:lnTo>
                  <a:pt x="953249" y="25401"/>
                </a:lnTo>
                <a:lnTo>
                  <a:pt x="949370" y="11903"/>
                </a:lnTo>
                <a:lnTo>
                  <a:pt x="939273" y="2708"/>
                </a:lnTo>
                <a:lnTo>
                  <a:pt x="927849" y="1"/>
                </a:lnTo>
                <a:lnTo>
                  <a:pt x="914300" y="3880"/>
                </a:lnTo>
                <a:close/>
              </a:path>
              <a:path w="6137442" h="101600">
                <a:moveTo>
                  <a:pt x="812649" y="3880"/>
                </a:moveTo>
                <a:lnTo>
                  <a:pt x="803455" y="13977"/>
                </a:lnTo>
                <a:lnTo>
                  <a:pt x="800747" y="25401"/>
                </a:lnTo>
                <a:lnTo>
                  <a:pt x="804626" y="38898"/>
                </a:lnTo>
                <a:lnTo>
                  <a:pt x="814723" y="48093"/>
                </a:lnTo>
                <a:lnTo>
                  <a:pt x="826147" y="50801"/>
                </a:lnTo>
                <a:lnTo>
                  <a:pt x="839696" y="46921"/>
                </a:lnTo>
                <a:lnTo>
                  <a:pt x="848890" y="36824"/>
                </a:lnTo>
                <a:lnTo>
                  <a:pt x="851598" y="25401"/>
                </a:lnTo>
                <a:lnTo>
                  <a:pt x="847719" y="11903"/>
                </a:lnTo>
                <a:lnTo>
                  <a:pt x="837622" y="2708"/>
                </a:lnTo>
                <a:lnTo>
                  <a:pt x="826198" y="1"/>
                </a:lnTo>
                <a:lnTo>
                  <a:pt x="812649" y="3880"/>
                </a:lnTo>
                <a:close/>
              </a:path>
              <a:path w="6137442" h="101600">
                <a:moveTo>
                  <a:pt x="710998" y="3880"/>
                </a:moveTo>
                <a:lnTo>
                  <a:pt x="701804" y="13977"/>
                </a:lnTo>
                <a:lnTo>
                  <a:pt x="699096" y="25401"/>
                </a:lnTo>
                <a:lnTo>
                  <a:pt x="702976" y="38898"/>
                </a:lnTo>
                <a:lnTo>
                  <a:pt x="713073" y="48093"/>
                </a:lnTo>
                <a:lnTo>
                  <a:pt x="724496" y="50801"/>
                </a:lnTo>
                <a:lnTo>
                  <a:pt x="738045" y="46921"/>
                </a:lnTo>
                <a:lnTo>
                  <a:pt x="747239" y="36824"/>
                </a:lnTo>
                <a:lnTo>
                  <a:pt x="749947" y="25401"/>
                </a:lnTo>
                <a:lnTo>
                  <a:pt x="746068" y="11903"/>
                </a:lnTo>
                <a:lnTo>
                  <a:pt x="735970" y="2708"/>
                </a:lnTo>
                <a:lnTo>
                  <a:pt x="724547" y="1"/>
                </a:lnTo>
                <a:lnTo>
                  <a:pt x="710998" y="3880"/>
                </a:lnTo>
                <a:close/>
              </a:path>
              <a:path w="6137442" h="101600">
                <a:moveTo>
                  <a:pt x="609347" y="3880"/>
                </a:moveTo>
                <a:lnTo>
                  <a:pt x="600152" y="13977"/>
                </a:lnTo>
                <a:lnTo>
                  <a:pt x="597444" y="25401"/>
                </a:lnTo>
                <a:lnTo>
                  <a:pt x="601324" y="38898"/>
                </a:lnTo>
                <a:lnTo>
                  <a:pt x="611421" y="48093"/>
                </a:lnTo>
                <a:lnTo>
                  <a:pt x="622844" y="50801"/>
                </a:lnTo>
                <a:lnTo>
                  <a:pt x="636394" y="46921"/>
                </a:lnTo>
                <a:lnTo>
                  <a:pt x="645589" y="36824"/>
                </a:lnTo>
                <a:lnTo>
                  <a:pt x="648296" y="25401"/>
                </a:lnTo>
                <a:lnTo>
                  <a:pt x="644417" y="11903"/>
                </a:lnTo>
                <a:lnTo>
                  <a:pt x="634320" y="2708"/>
                </a:lnTo>
                <a:lnTo>
                  <a:pt x="622896" y="1"/>
                </a:lnTo>
                <a:lnTo>
                  <a:pt x="609347" y="3880"/>
                </a:lnTo>
                <a:close/>
              </a:path>
              <a:path w="6137442" h="101600">
                <a:moveTo>
                  <a:pt x="507696" y="3880"/>
                </a:moveTo>
                <a:lnTo>
                  <a:pt x="498501" y="13977"/>
                </a:lnTo>
                <a:lnTo>
                  <a:pt x="495794" y="25401"/>
                </a:lnTo>
                <a:lnTo>
                  <a:pt x="499673" y="38898"/>
                </a:lnTo>
                <a:lnTo>
                  <a:pt x="509770" y="48093"/>
                </a:lnTo>
                <a:lnTo>
                  <a:pt x="521194" y="50801"/>
                </a:lnTo>
                <a:lnTo>
                  <a:pt x="534742" y="46921"/>
                </a:lnTo>
                <a:lnTo>
                  <a:pt x="543937" y="36824"/>
                </a:lnTo>
                <a:lnTo>
                  <a:pt x="546644" y="25401"/>
                </a:lnTo>
                <a:lnTo>
                  <a:pt x="542765" y="11903"/>
                </a:lnTo>
                <a:lnTo>
                  <a:pt x="532668" y="2708"/>
                </a:lnTo>
                <a:lnTo>
                  <a:pt x="521244" y="1"/>
                </a:lnTo>
                <a:lnTo>
                  <a:pt x="507696" y="3880"/>
                </a:lnTo>
                <a:close/>
              </a:path>
              <a:path w="6137442" h="101600">
                <a:moveTo>
                  <a:pt x="406045" y="3880"/>
                </a:moveTo>
                <a:lnTo>
                  <a:pt x="396851" y="13977"/>
                </a:lnTo>
                <a:lnTo>
                  <a:pt x="394143" y="25401"/>
                </a:lnTo>
                <a:lnTo>
                  <a:pt x="398022" y="38898"/>
                </a:lnTo>
                <a:lnTo>
                  <a:pt x="408120" y="48093"/>
                </a:lnTo>
                <a:lnTo>
                  <a:pt x="419543" y="50801"/>
                </a:lnTo>
                <a:lnTo>
                  <a:pt x="433092" y="46921"/>
                </a:lnTo>
                <a:lnTo>
                  <a:pt x="442287" y="36824"/>
                </a:lnTo>
                <a:lnTo>
                  <a:pt x="444995" y="25401"/>
                </a:lnTo>
                <a:lnTo>
                  <a:pt x="441115" y="11903"/>
                </a:lnTo>
                <a:lnTo>
                  <a:pt x="431018" y="2708"/>
                </a:lnTo>
                <a:lnTo>
                  <a:pt x="419595" y="1"/>
                </a:lnTo>
                <a:lnTo>
                  <a:pt x="406045" y="3880"/>
                </a:lnTo>
                <a:close/>
              </a:path>
              <a:path w="6137442" h="101600">
                <a:moveTo>
                  <a:pt x="304395" y="3880"/>
                </a:moveTo>
                <a:lnTo>
                  <a:pt x="295201" y="13977"/>
                </a:lnTo>
                <a:lnTo>
                  <a:pt x="292493" y="25401"/>
                </a:lnTo>
                <a:lnTo>
                  <a:pt x="296372" y="38898"/>
                </a:lnTo>
                <a:lnTo>
                  <a:pt x="306469" y="48093"/>
                </a:lnTo>
                <a:lnTo>
                  <a:pt x="317893" y="50801"/>
                </a:lnTo>
                <a:lnTo>
                  <a:pt x="331442" y="46921"/>
                </a:lnTo>
                <a:lnTo>
                  <a:pt x="340636" y="36824"/>
                </a:lnTo>
                <a:lnTo>
                  <a:pt x="343344" y="25401"/>
                </a:lnTo>
                <a:lnTo>
                  <a:pt x="339465" y="11903"/>
                </a:lnTo>
                <a:lnTo>
                  <a:pt x="329368" y="2708"/>
                </a:lnTo>
                <a:lnTo>
                  <a:pt x="317944" y="1"/>
                </a:lnTo>
                <a:lnTo>
                  <a:pt x="304395" y="388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658289" y="4544266"/>
            <a:ext cx="3726918" cy="36596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697822" y="965200"/>
            <a:ext cx="4321469" cy="83136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6496"/>
              </a:lnSpc>
              <a:spcBef>
                <a:spcPts val="325"/>
              </a:spcBef>
            </a:pP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6272" kern="1200" spc="-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627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6272" kern="1200" spc="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od</a:t>
            </a:r>
            <a:r>
              <a:rPr lang="es-CO" sz="627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uc</a:t>
            </a: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6272" kern="1200" spc="-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627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65273" y="965200"/>
            <a:ext cx="3148735" cy="83136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6496"/>
              </a:lnSpc>
              <a:spcBef>
                <a:spcPts val="325"/>
              </a:spcBef>
            </a:pPr>
            <a:r>
              <a:rPr lang="es-CO" sz="627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6272" kern="1200" spc="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6272" kern="1200" spc="-4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.N</a:t>
            </a:r>
            <a:r>
              <a:rPr lang="es-CO" sz="6272" kern="1200" spc="-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627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259992" y="965200"/>
            <a:ext cx="1918206" cy="83136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6496"/>
              </a:lnSpc>
              <a:spcBef>
                <a:spcPts val="325"/>
              </a:spcBef>
            </a:pPr>
            <a:r>
              <a:rPr lang="es-CO" sz="627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6272" kern="1200" spc="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224583" y="965200"/>
            <a:ext cx="2340824" cy="83136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6496"/>
              </a:lnSpc>
              <a:spcBef>
                <a:spcPts val="325"/>
              </a:spcBef>
            </a:pPr>
            <a:r>
              <a:rPr lang="es-CO" sz="627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Bla</a:t>
            </a:r>
            <a:r>
              <a:rPr lang="es-CO" sz="627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6272" kern="1200" spc="1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627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48062" y="4815250"/>
            <a:ext cx="1140999" cy="43001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3231"/>
              </a:lnSpc>
              <a:spcBef>
                <a:spcPts val="161"/>
              </a:spcBef>
            </a:pPr>
            <a:r>
              <a:rPr lang="es-CO" sz="4704" b="1" kern="1200" spc="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In</a:t>
            </a:r>
            <a:r>
              <a:rPr lang="es-CO" sz="4704" b="1" kern="1200" spc="-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4704" b="1" kern="1200" spc="-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al</a:t>
            </a:r>
            <a:endParaRPr lang="es-CO"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03659" y="4815250"/>
            <a:ext cx="1118925" cy="43001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3231"/>
              </a:lnSpc>
              <a:spcBef>
                <a:spcPts val="161"/>
              </a:spcBef>
            </a:pPr>
            <a:r>
              <a:rPr lang="es-CO" sz="4704" b="1" kern="1200" spc="-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4704" b="1" kern="1200" spc="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TT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endParaRPr lang="es-CO"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37825" y="4815250"/>
            <a:ext cx="1560166" cy="43001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defTabSz="1024128">
              <a:lnSpc>
                <a:spcPts val="3231"/>
              </a:lnSpc>
              <a:spcBef>
                <a:spcPts val="161"/>
              </a:spcBef>
            </a:pP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r>
              <a:rPr lang="es-CO" sz="4704" b="1" kern="1200" spc="-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q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ue</a:t>
            </a:r>
            <a:r>
              <a:rPr lang="es-CO" sz="4704" b="1" kern="1200" spc="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28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227224" y="6225696"/>
            <a:ext cx="2267781" cy="11730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224" marR="17126" defTabSz="1024128">
              <a:lnSpc>
                <a:spcPts val="3231"/>
              </a:lnSpc>
              <a:spcBef>
                <a:spcPts val="161"/>
              </a:spcBef>
            </a:pPr>
            <a:r>
              <a:rPr lang="es-CO" sz="4704" b="1" kern="1200" spc="-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App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lic</a:t>
            </a:r>
            <a:r>
              <a:rPr lang="es-CO" sz="4704" b="1" kern="1200" spc="-38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ti</a:t>
            </a:r>
            <a:r>
              <a:rPr lang="es-CO" sz="4704" b="1" kern="1200" spc="4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4704" b="1" kern="1200" baseline="10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endParaRPr lang="es-CO" sz="313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115447" defTabSz="1024128">
              <a:lnSpc>
                <a:spcPct val="95825"/>
              </a:lnSpc>
              <a:spcBef>
                <a:spcPts val="2038"/>
              </a:spcBef>
            </a:pP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J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endParaRPr lang="es-CO" sz="28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2729399" y="8489291"/>
            <a:ext cx="1694485" cy="83250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405028" indent="-390804" defTabSz="1024128">
              <a:lnSpc>
                <a:spcPts val="3147"/>
              </a:lnSpc>
              <a:spcBef>
                <a:spcPts val="190"/>
              </a:spcBef>
            </a:pP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-21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NET C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endParaRPr lang="es-CO" sz="2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13682" y="2960518"/>
            <a:ext cx="5786437" cy="48166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873490" y="4360042"/>
            <a:ext cx="4563033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-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6000" spc="-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po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nen</a:t>
            </a:r>
            <a:r>
              <a:rPr sz="6000" spc="-69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482904" y="4360042"/>
            <a:ext cx="743280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182088" y="4360042"/>
            <a:ext cx="2310817" cy="179317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3176">
              <a:lnSpc>
                <a:spcPts val="6205"/>
              </a:lnSpc>
              <a:spcBef>
                <a:spcPts val="310"/>
              </a:spcBef>
            </a:pP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Bl</a:t>
            </a:r>
            <a:r>
              <a:rPr sz="60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endParaRPr sz="6000">
              <a:latin typeface="Times New Roman"/>
              <a:cs typeface="Times New Roman"/>
            </a:endParaRPr>
          </a:p>
          <a:p>
            <a:pPr marL="12700" marR="114300">
              <a:lnSpc>
                <a:spcPct val="95825"/>
              </a:lnSpc>
              <a:spcBef>
                <a:spcPts val="3828"/>
              </a:spcBef>
            </a:pP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200" spc="108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laz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873490" y="5721419"/>
            <a:ext cx="5294496" cy="4317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dirty="0">
                <a:solidFill>
                  <a:srgbClr val="FEFFFE"/>
                </a:solidFill>
                <a:latin typeface="Times New Roman"/>
                <a:cs typeface="Times New Roman"/>
              </a:rPr>
              <a:t>“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y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thi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”</a:t>
            </a:r>
            <a:r>
              <a:rPr sz="3200" spc="-1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3200" spc="68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277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compo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nen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73490" y="6788219"/>
            <a:ext cx="2268077" cy="4317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U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-313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nd </a:t>
            </a:r>
            <a:r>
              <a:rPr sz="3200" spc="6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og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873490" y="7867211"/>
            <a:ext cx="5358910" cy="4317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spc="-5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spc="5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3200" spc="-5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-53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-41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3200" spc="-5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3200" spc="-150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usi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g </a:t>
            </a:r>
            <a:r>
              <a:rPr sz="3200" spc="68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HT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3200" spc="55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an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d </a:t>
            </a:r>
            <a:r>
              <a:rPr sz="3200" spc="7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#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bject 29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6171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4446873" y="898606"/>
            <a:ext cx="2620852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4" dirty="0">
                <a:solidFill>
                  <a:srgbClr val="FEFFFE"/>
                </a:solidFill>
                <a:latin typeface="Times New Roman"/>
                <a:cs typeface="Times New Roman"/>
              </a:rPr>
              <a:t>Loo</a:t>
            </a:r>
            <a:r>
              <a:rPr sz="5600" spc="-4" dirty="0">
                <a:solidFill>
                  <a:srgbClr val="FEFFFE"/>
                </a:solidFill>
                <a:latin typeface="Times New Roman"/>
                <a:cs typeface="Times New Roman"/>
              </a:rPr>
              <a:t>k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56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108325" y="898606"/>
            <a:ext cx="752886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-59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901100" y="898606"/>
            <a:ext cx="506171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448581" y="898606"/>
            <a:ext cx="151294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4" dirty="0">
                <a:solidFill>
                  <a:srgbClr val="FEFFFE"/>
                </a:solidFill>
                <a:latin typeface="Times New Roman"/>
                <a:cs typeface="Times New Roman"/>
              </a:rPr>
              <a:t>F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ir</a:t>
            </a:r>
            <a:r>
              <a:rPr sz="5600" spc="-4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001415" y="898606"/>
            <a:ext cx="3944253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5600" spc="4" dirty="0">
                <a:solidFill>
                  <a:srgbClr val="FEFFFE"/>
                </a:solidFill>
                <a:latin typeface="Times New Roman"/>
                <a:cs typeface="Times New Roman"/>
              </a:rPr>
              <a:t>ompo</a:t>
            </a:r>
            <a:r>
              <a:rPr sz="56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56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56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81022" y="3388645"/>
            <a:ext cx="1067341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  <a:hlinkClick r:id="rId2"/>
              </a:rPr>
              <a:t>@page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671723" y="3388645"/>
            <a:ext cx="2059753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"/counter"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81022" y="4251229"/>
            <a:ext cx="3250648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&lt;h1&gt;Counter&lt;/h1&gt;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81022" y="4696237"/>
            <a:ext cx="2059753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&lt;p&gt;Current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63974" y="4696237"/>
            <a:ext cx="1265824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count: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052897" y="4696237"/>
            <a:ext cx="3448547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  <a:hlinkClick r:id="rId3"/>
              </a:rPr>
              <a:t>@currentCoun</a:t>
            </a: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  <a:hlinkClick r:id="rId3"/>
              </a:rPr>
              <a:t>t</a:t>
            </a: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&lt;/p&gt;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81022" y="5129053"/>
            <a:ext cx="1464306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&lt;button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068624" y="5129053"/>
            <a:ext cx="2059338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class=</a:t>
            </a:r>
            <a:r>
              <a:rPr sz="3900" spc="0" baseline="1068" dirty="0">
                <a:solidFill>
                  <a:srgbClr val="FEFFFE"/>
                </a:solidFill>
                <a:latin typeface="Roboto Medium"/>
                <a:cs typeface="Roboto Medium"/>
              </a:rPr>
              <a:t>"</a:t>
            </a: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btn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51335" y="5129053"/>
            <a:ext cx="2456539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bt</a:t>
            </a:r>
            <a:r>
              <a:rPr sz="3900" spc="0" baseline="1068" dirty="0">
                <a:solidFill>
                  <a:srgbClr val="FEFFFE"/>
                </a:solidFill>
                <a:latin typeface="Roboto Medium"/>
                <a:cs typeface="Roboto Medium"/>
              </a:rPr>
              <a:t>n-</a:t>
            </a: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primary"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831022" y="5129053"/>
            <a:ext cx="6226761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  <a:hlinkClick r:id="rId4"/>
              </a:rPr>
              <a:t>@onclick="IncrementCount</a:t>
            </a:r>
            <a:r>
              <a:rPr sz="3900" spc="-4" baseline="1068" dirty="0">
                <a:solidFill>
                  <a:srgbClr val="F15A2A"/>
                </a:solidFill>
                <a:latin typeface="Roboto Medium"/>
                <a:cs typeface="Roboto Medium"/>
                <a:hlinkClick r:id="rId4"/>
              </a:rPr>
              <a:t>"</a:t>
            </a: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&gt;Click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1111" y="5129053"/>
            <a:ext cx="2258236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EFFFE"/>
                </a:solidFill>
                <a:latin typeface="Roboto Medium"/>
                <a:cs typeface="Roboto Medium"/>
              </a:rPr>
              <a:t>me&lt;/button&gt;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81022" y="5558821"/>
            <a:ext cx="1067341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  <a:hlinkClick r:id="rId5"/>
              </a:rPr>
              <a:t>@code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1723" y="5558821"/>
            <a:ext cx="273082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{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74772" y="6003829"/>
            <a:ext cx="670377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int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068522" y="6003829"/>
            <a:ext cx="2456718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currentCount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648210" y="6003829"/>
            <a:ext cx="273082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=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45110" y="6003829"/>
            <a:ext cx="471894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0;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74772" y="6436645"/>
            <a:ext cx="868859" cy="78841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15"/>
              </a:lnSpc>
              <a:spcBef>
                <a:spcPts val="140"/>
              </a:spcBef>
            </a:pPr>
            <a:r>
              <a:rPr sz="3900" spc="4" baseline="2136" dirty="0">
                <a:solidFill>
                  <a:srgbClr val="F15A2A"/>
                </a:solidFill>
                <a:latin typeface="Roboto Medium"/>
                <a:cs typeface="Roboto Medium"/>
              </a:rPr>
              <a:t>void</a:t>
            </a:r>
            <a:endParaRPr sz="2600">
              <a:latin typeface="Roboto Medium"/>
              <a:cs typeface="Roboto Medium"/>
            </a:endParaRPr>
          </a:p>
          <a:p>
            <a:pPr marL="12700" marR="49529">
              <a:lnSpc>
                <a:spcPts val="3105"/>
              </a:lnSpc>
              <a:spcBef>
                <a:spcPts val="299"/>
              </a:spcBef>
            </a:pPr>
            <a:r>
              <a:rPr sz="2600" spc="0" dirty="0">
                <a:solidFill>
                  <a:srgbClr val="F15A2A"/>
                </a:solidFill>
                <a:latin typeface="Roboto Medium"/>
                <a:cs typeface="Roboto Medium"/>
              </a:rPr>
              <a:t>{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66960" y="6436645"/>
            <a:ext cx="3250019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IncrementCoun</a:t>
            </a: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t</a:t>
            </a: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()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68522" y="7311421"/>
            <a:ext cx="3051627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currentCoun</a:t>
            </a: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t</a:t>
            </a:r>
            <a:r>
              <a:rPr sz="3900" spc="4" baseline="1068" dirty="0">
                <a:solidFill>
                  <a:srgbClr val="F15A2A"/>
                </a:solidFill>
                <a:latin typeface="Roboto Medium"/>
                <a:cs typeface="Roboto Medium"/>
              </a:rPr>
              <a:t>++;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74772" y="7744237"/>
            <a:ext cx="273082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}</a:t>
            </a:r>
            <a:endParaRPr sz="2600">
              <a:latin typeface="Roboto Medium"/>
              <a:cs typeface="Roboto Medium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81022" y="8177053"/>
            <a:ext cx="273082" cy="355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800"/>
              </a:lnSpc>
              <a:spcBef>
                <a:spcPts val="140"/>
              </a:spcBef>
            </a:pPr>
            <a:r>
              <a:rPr sz="3900" spc="0" baseline="1068" dirty="0">
                <a:solidFill>
                  <a:srgbClr val="F15A2A"/>
                </a:solidFill>
                <a:latin typeface="Roboto Medium"/>
                <a:cs typeface="Roboto Medium"/>
              </a:rPr>
              <a:t>}</a:t>
            </a:r>
            <a:endParaRPr sz="2600">
              <a:latin typeface="Roboto Medium"/>
              <a:cs typeface="Roboto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A52D5C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74662" y="2748914"/>
            <a:ext cx="4432767" cy="47891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412101" y="3750328"/>
            <a:ext cx="3649441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Le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era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ge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114095" y="3750328"/>
            <a:ext cx="1822333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y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our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988897" y="3750328"/>
            <a:ext cx="1341625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#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382739" y="3750328"/>
            <a:ext cx="1882089" cy="187858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45506">
              <a:lnSpc>
                <a:spcPts val="6815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sk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ills</a:t>
            </a:r>
            <a:endParaRPr sz="6600">
              <a:latin typeface="Times New Roman"/>
              <a:cs typeface="Times New Roman"/>
            </a:endParaRPr>
          </a:p>
          <a:p>
            <a:pPr marL="193995">
              <a:lnSpc>
                <a:spcPts val="7570"/>
              </a:lnSpc>
              <a:spcBef>
                <a:spcPts val="437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67333" y="4765312"/>
            <a:ext cx="91556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95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35203" y="4765312"/>
            <a:ext cx="199600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build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383009" y="4765312"/>
            <a:ext cx="412847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6600" spc="-79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erac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ti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419717" y="5768104"/>
            <a:ext cx="4791740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ppli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-7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tio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ns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endParaRPr sz="6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1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2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2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11"/>
          <p:cNvSpPr/>
          <p:nvPr/>
        </p:nvSpPr>
        <p:spPr>
          <a:xfrm>
            <a:off x="8151066" y="2505593"/>
            <a:ext cx="1" cy="6816205"/>
          </a:xfrm>
          <a:custGeom>
            <a:avLst/>
            <a:gdLst/>
            <a:ahLst/>
            <a:cxnLst/>
            <a:rect l="l" t="t" r="r" b="b"/>
            <a:pathLst>
              <a:path w="1" h="6827049">
                <a:moveTo>
                  <a:pt x="0" y="0"/>
                </a:moveTo>
                <a:lnTo>
                  <a:pt x="1" y="6827049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929868" y="3825021"/>
            <a:ext cx="3990745" cy="41773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175141" y="965200"/>
            <a:ext cx="1808843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5544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544" kern="1200" spc="-5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23810" y="965200"/>
            <a:ext cx="1433216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5544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an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96211" y="965200"/>
            <a:ext cx="1152880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 spc="-18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89627" y="965200"/>
            <a:ext cx="1731374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Build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462247" y="965200"/>
            <a:ext cx="1438187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544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940259" y="965200"/>
            <a:ext cx="2417871" cy="7354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5742"/>
              </a:lnSpc>
              <a:spcBef>
                <a:spcPts val="287"/>
              </a:spcBef>
            </a:pP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544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544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544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544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r?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759698" y="4436520"/>
            <a:ext cx="2623729" cy="216673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3450"/>
              </a:lnSpc>
              <a:spcBef>
                <a:spcPts val="172"/>
              </a:spcBef>
            </a:pP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s-CO" sz="336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li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366" b="1" kern="1200" spc="-4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36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36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336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2573" marR="64122" defTabSz="905256">
              <a:lnSpc>
                <a:spcPct val="95825"/>
              </a:lnSpc>
              <a:spcBef>
                <a:spcPts val="2586"/>
              </a:spcBef>
            </a:pPr>
            <a:r>
              <a:rPr lang="es-CO" sz="3366" b="1" kern="1200" spc="-11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ebsi</a:t>
            </a:r>
            <a:r>
              <a:rPr lang="es-CO" sz="3366" b="1" kern="1200" spc="-4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es</a:t>
            </a:r>
            <a:endParaRPr lang="es-CO" sz="336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2573" marR="64122" defTabSz="905256">
              <a:lnSpc>
                <a:spcPct val="95825"/>
              </a:lnSpc>
              <a:spcBef>
                <a:spcPts val="2853"/>
              </a:spcBef>
            </a:pPr>
            <a:r>
              <a:rPr lang="es-CO" sz="336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36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34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759698" y="7011033"/>
            <a:ext cx="4075377" cy="45647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3450"/>
              </a:lnSpc>
              <a:spcBef>
                <a:spcPts val="172"/>
              </a:spcBef>
            </a:pP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bile</a:t>
            </a:r>
            <a:r>
              <a:rPr lang="es-CO" sz="3366" b="1" kern="1200" spc="749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pplic</a:t>
            </a:r>
            <a:r>
              <a:rPr lang="es-CO" sz="3366" b="1" kern="1200" spc="-4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36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36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ns</a:t>
            </a:r>
            <a:endParaRPr lang="es-CO" sz="3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object 187"/>
          <p:cNvSpPr/>
          <p:nvPr/>
        </p:nvSpPr>
        <p:spPr>
          <a:xfrm>
            <a:off x="2427446" y="3029671"/>
            <a:ext cx="4149965" cy="2266613"/>
          </a:xfrm>
          <a:custGeom>
            <a:avLst/>
            <a:gdLst/>
            <a:ahLst/>
            <a:cxnLst/>
            <a:rect l="l" t="t" r="r" b="b"/>
            <a:pathLst>
              <a:path w="4149965" h="2266613">
                <a:moveTo>
                  <a:pt x="0" y="0"/>
                </a:moveTo>
                <a:lnTo>
                  <a:pt x="0" y="1989776"/>
                </a:lnTo>
                <a:lnTo>
                  <a:pt x="691661" y="1989776"/>
                </a:lnTo>
                <a:lnTo>
                  <a:pt x="1197930" y="2266613"/>
                </a:lnTo>
                <a:lnTo>
                  <a:pt x="1729151" y="1989776"/>
                </a:lnTo>
                <a:lnTo>
                  <a:pt x="4149965" y="1989776"/>
                </a:lnTo>
                <a:lnTo>
                  <a:pt x="4149965" y="0"/>
                </a:lnTo>
                <a:lnTo>
                  <a:pt x="0" y="0"/>
                </a:lnTo>
                <a:close/>
              </a:path>
            </a:pathLst>
          </a:custGeom>
          <a:solidFill>
            <a:srgbClr val="FBDDD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8" name="object 188"/>
          <p:cNvSpPr/>
          <p:nvPr/>
        </p:nvSpPr>
        <p:spPr>
          <a:xfrm>
            <a:off x="2427446" y="3029671"/>
            <a:ext cx="4149967" cy="2266614"/>
          </a:xfrm>
          <a:custGeom>
            <a:avLst/>
            <a:gdLst/>
            <a:ahLst/>
            <a:cxnLst/>
            <a:rect l="l" t="t" r="r" b="b"/>
            <a:pathLst>
              <a:path w="4149967" h="2266614">
                <a:moveTo>
                  <a:pt x="0" y="0"/>
                </a:moveTo>
                <a:lnTo>
                  <a:pt x="691661" y="0"/>
                </a:lnTo>
                <a:lnTo>
                  <a:pt x="1729152" y="0"/>
                </a:lnTo>
                <a:lnTo>
                  <a:pt x="4149967" y="0"/>
                </a:lnTo>
                <a:lnTo>
                  <a:pt x="4149967" y="1160703"/>
                </a:lnTo>
                <a:lnTo>
                  <a:pt x="4149967" y="1658146"/>
                </a:lnTo>
                <a:lnTo>
                  <a:pt x="4149967" y="1989777"/>
                </a:lnTo>
                <a:lnTo>
                  <a:pt x="1729152" y="1989777"/>
                </a:lnTo>
                <a:lnTo>
                  <a:pt x="1197930" y="2266614"/>
                </a:lnTo>
                <a:lnTo>
                  <a:pt x="691661" y="1989777"/>
                </a:lnTo>
                <a:lnTo>
                  <a:pt x="0" y="1989777"/>
                </a:lnTo>
                <a:lnTo>
                  <a:pt x="0" y="1658146"/>
                </a:lnTo>
                <a:lnTo>
                  <a:pt x="0" y="116070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5" name="object 185"/>
          <p:cNvSpPr/>
          <p:nvPr/>
        </p:nvSpPr>
        <p:spPr>
          <a:xfrm>
            <a:off x="12041318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6" name="object 186"/>
          <p:cNvSpPr/>
          <p:nvPr/>
        </p:nvSpPr>
        <p:spPr>
          <a:xfrm>
            <a:off x="12117556" y="5639624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0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8" name="object 178"/>
          <p:cNvSpPr/>
          <p:nvPr/>
        </p:nvSpPr>
        <p:spPr>
          <a:xfrm>
            <a:off x="1219379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9" name="object 179"/>
          <p:cNvSpPr/>
          <p:nvPr/>
        </p:nvSpPr>
        <p:spPr>
          <a:xfrm>
            <a:off x="1227003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0" name="object 180"/>
          <p:cNvSpPr/>
          <p:nvPr/>
        </p:nvSpPr>
        <p:spPr>
          <a:xfrm>
            <a:off x="1234626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1" name="object 181"/>
          <p:cNvSpPr/>
          <p:nvPr/>
        </p:nvSpPr>
        <p:spPr>
          <a:xfrm>
            <a:off x="1242250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2" name="object 182"/>
          <p:cNvSpPr/>
          <p:nvPr/>
        </p:nvSpPr>
        <p:spPr>
          <a:xfrm>
            <a:off x="1249874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3" name="object 183"/>
          <p:cNvSpPr/>
          <p:nvPr/>
        </p:nvSpPr>
        <p:spPr>
          <a:xfrm>
            <a:off x="1257498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4" name="object 184"/>
          <p:cNvSpPr/>
          <p:nvPr/>
        </p:nvSpPr>
        <p:spPr>
          <a:xfrm>
            <a:off x="12261180" y="5502837"/>
            <a:ext cx="290588" cy="290588"/>
          </a:xfrm>
          <a:custGeom>
            <a:avLst/>
            <a:gdLst/>
            <a:ahLst/>
            <a:cxnLst/>
            <a:rect l="l" t="t" r="r" b="b"/>
            <a:pathLst>
              <a:path w="290588" h="290588">
                <a:moveTo>
                  <a:pt x="0" y="145293"/>
                </a:moveTo>
                <a:lnTo>
                  <a:pt x="1017" y="162578"/>
                </a:lnTo>
                <a:lnTo>
                  <a:pt x="3418" y="176770"/>
                </a:lnTo>
                <a:lnTo>
                  <a:pt x="7157" y="190459"/>
                </a:lnTo>
                <a:lnTo>
                  <a:pt x="12161" y="203576"/>
                </a:lnTo>
                <a:lnTo>
                  <a:pt x="18362" y="216049"/>
                </a:lnTo>
                <a:lnTo>
                  <a:pt x="25688" y="227809"/>
                </a:lnTo>
                <a:lnTo>
                  <a:pt x="34068" y="238783"/>
                </a:lnTo>
                <a:lnTo>
                  <a:pt x="43433" y="248902"/>
                </a:lnTo>
                <a:lnTo>
                  <a:pt x="53710" y="258095"/>
                </a:lnTo>
                <a:lnTo>
                  <a:pt x="64830" y="266292"/>
                </a:lnTo>
                <a:lnTo>
                  <a:pt x="76723" y="273421"/>
                </a:lnTo>
                <a:lnTo>
                  <a:pt x="89317" y="279413"/>
                </a:lnTo>
                <a:lnTo>
                  <a:pt x="102541" y="284196"/>
                </a:lnTo>
                <a:lnTo>
                  <a:pt x="116326" y="287700"/>
                </a:lnTo>
                <a:lnTo>
                  <a:pt x="130600" y="289854"/>
                </a:lnTo>
                <a:lnTo>
                  <a:pt x="145293" y="290588"/>
                </a:lnTo>
                <a:lnTo>
                  <a:pt x="147956" y="290564"/>
                </a:lnTo>
                <a:lnTo>
                  <a:pt x="162579" y="289570"/>
                </a:lnTo>
                <a:lnTo>
                  <a:pt x="176771" y="287169"/>
                </a:lnTo>
                <a:lnTo>
                  <a:pt x="190460" y="283430"/>
                </a:lnTo>
                <a:lnTo>
                  <a:pt x="203577" y="278425"/>
                </a:lnTo>
                <a:lnTo>
                  <a:pt x="216050" y="272225"/>
                </a:lnTo>
                <a:lnTo>
                  <a:pt x="227809" y="264899"/>
                </a:lnTo>
                <a:lnTo>
                  <a:pt x="238784" y="256518"/>
                </a:lnTo>
                <a:lnTo>
                  <a:pt x="248903" y="247154"/>
                </a:lnTo>
                <a:lnTo>
                  <a:pt x="258096" y="236876"/>
                </a:lnTo>
                <a:lnTo>
                  <a:pt x="266292" y="225756"/>
                </a:lnTo>
                <a:lnTo>
                  <a:pt x="273422" y="213863"/>
                </a:lnTo>
                <a:lnTo>
                  <a:pt x="279413" y="201270"/>
                </a:lnTo>
                <a:lnTo>
                  <a:pt x="284196" y="188045"/>
                </a:lnTo>
                <a:lnTo>
                  <a:pt x="287700" y="174260"/>
                </a:lnTo>
                <a:lnTo>
                  <a:pt x="289854" y="159986"/>
                </a:lnTo>
                <a:lnTo>
                  <a:pt x="290588" y="145293"/>
                </a:lnTo>
                <a:lnTo>
                  <a:pt x="290564" y="142631"/>
                </a:lnTo>
                <a:lnTo>
                  <a:pt x="289570" y="128008"/>
                </a:lnTo>
                <a:lnTo>
                  <a:pt x="287169" y="113816"/>
                </a:lnTo>
                <a:lnTo>
                  <a:pt x="283431" y="100127"/>
                </a:lnTo>
                <a:lnTo>
                  <a:pt x="278426" y="87010"/>
                </a:lnTo>
                <a:lnTo>
                  <a:pt x="272225" y="74537"/>
                </a:lnTo>
                <a:lnTo>
                  <a:pt x="264899" y="62778"/>
                </a:lnTo>
                <a:lnTo>
                  <a:pt x="256519" y="51803"/>
                </a:lnTo>
                <a:lnTo>
                  <a:pt x="247154" y="41684"/>
                </a:lnTo>
                <a:lnTo>
                  <a:pt x="236876" y="32491"/>
                </a:lnTo>
                <a:lnTo>
                  <a:pt x="225756" y="24295"/>
                </a:lnTo>
                <a:lnTo>
                  <a:pt x="213864" y="17166"/>
                </a:lnTo>
                <a:lnTo>
                  <a:pt x="201270" y="11174"/>
                </a:lnTo>
                <a:lnTo>
                  <a:pt x="188045" y="6391"/>
                </a:lnTo>
                <a:lnTo>
                  <a:pt x="174260" y="2887"/>
                </a:lnTo>
                <a:lnTo>
                  <a:pt x="159986" y="733"/>
                </a:lnTo>
                <a:lnTo>
                  <a:pt x="145293" y="0"/>
                </a:lnTo>
                <a:lnTo>
                  <a:pt x="142632" y="23"/>
                </a:lnTo>
                <a:lnTo>
                  <a:pt x="128009" y="1017"/>
                </a:lnTo>
                <a:lnTo>
                  <a:pt x="113817" y="3418"/>
                </a:lnTo>
                <a:lnTo>
                  <a:pt x="100128" y="7156"/>
                </a:lnTo>
                <a:lnTo>
                  <a:pt x="87011" y="12161"/>
                </a:lnTo>
                <a:lnTo>
                  <a:pt x="74538" y="18362"/>
                </a:lnTo>
                <a:lnTo>
                  <a:pt x="62778" y="25688"/>
                </a:lnTo>
                <a:lnTo>
                  <a:pt x="51804" y="34068"/>
                </a:lnTo>
                <a:lnTo>
                  <a:pt x="41685" y="43432"/>
                </a:lnTo>
                <a:lnTo>
                  <a:pt x="32492" y="53710"/>
                </a:lnTo>
                <a:lnTo>
                  <a:pt x="24295" y="64830"/>
                </a:lnTo>
                <a:lnTo>
                  <a:pt x="17166" y="76723"/>
                </a:lnTo>
                <a:lnTo>
                  <a:pt x="11174" y="89316"/>
                </a:lnTo>
                <a:lnTo>
                  <a:pt x="6391" y="102541"/>
                </a:lnTo>
                <a:lnTo>
                  <a:pt x="2887" y="116326"/>
                </a:lnTo>
                <a:lnTo>
                  <a:pt x="733" y="130600"/>
                </a:lnTo>
                <a:lnTo>
                  <a:pt x="0" y="145293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6" name="object 176"/>
          <p:cNvSpPr/>
          <p:nvPr/>
        </p:nvSpPr>
        <p:spPr>
          <a:xfrm>
            <a:off x="1265122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7" name="object 177"/>
          <p:cNvSpPr/>
          <p:nvPr/>
        </p:nvSpPr>
        <p:spPr>
          <a:xfrm>
            <a:off x="1272746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1280370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12879938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1295617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1303241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1310865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1318489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1326112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1333736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6" name="object 166"/>
          <p:cNvSpPr/>
          <p:nvPr/>
        </p:nvSpPr>
        <p:spPr>
          <a:xfrm>
            <a:off x="1341360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1348984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0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1356608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5" name="object 165"/>
          <p:cNvSpPr/>
          <p:nvPr/>
        </p:nvSpPr>
        <p:spPr>
          <a:xfrm>
            <a:off x="1364232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2" name="object 162"/>
          <p:cNvSpPr/>
          <p:nvPr/>
        </p:nvSpPr>
        <p:spPr>
          <a:xfrm>
            <a:off x="13718558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3" name="object 163"/>
          <p:cNvSpPr/>
          <p:nvPr/>
        </p:nvSpPr>
        <p:spPr>
          <a:xfrm>
            <a:off x="13794796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1387103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1394727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1402351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1409974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1417598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1425222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1432846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1440470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1448093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1455717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14633416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1470965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1478589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2" y="5001"/>
                </a:lnTo>
                <a:lnTo>
                  <a:pt x="19088" y="0"/>
                </a:lnTo>
                <a:lnTo>
                  <a:pt x="17264" y="82"/>
                </a:lnTo>
                <a:lnTo>
                  <a:pt x="4998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0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266403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274027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281651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289275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296898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304522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312146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319770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327394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335017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342641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350265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357889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365513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373136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380760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388384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3486783" y="5516310"/>
            <a:ext cx="288036" cy="288036"/>
          </a:xfrm>
          <a:custGeom>
            <a:avLst/>
            <a:gdLst/>
            <a:ahLst/>
            <a:cxnLst/>
            <a:rect l="l" t="t" r="r" b="b"/>
            <a:pathLst>
              <a:path w="288036" h="288036">
                <a:moveTo>
                  <a:pt x="0" y="144018"/>
                </a:moveTo>
                <a:lnTo>
                  <a:pt x="795" y="159248"/>
                </a:lnTo>
                <a:lnTo>
                  <a:pt x="3020" y="173499"/>
                </a:lnTo>
                <a:lnTo>
                  <a:pt x="6602" y="187252"/>
                </a:lnTo>
                <a:lnTo>
                  <a:pt x="11470" y="200436"/>
                </a:lnTo>
                <a:lnTo>
                  <a:pt x="17552" y="212978"/>
                </a:lnTo>
                <a:lnTo>
                  <a:pt x="24776" y="224806"/>
                </a:lnTo>
                <a:lnTo>
                  <a:pt x="33070" y="235849"/>
                </a:lnTo>
                <a:lnTo>
                  <a:pt x="42363" y="246035"/>
                </a:lnTo>
                <a:lnTo>
                  <a:pt x="52582" y="255292"/>
                </a:lnTo>
                <a:lnTo>
                  <a:pt x="63656" y="263548"/>
                </a:lnTo>
                <a:lnTo>
                  <a:pt x="75512" y="270731"/>
                </a:lnTo>
                <a:lnTo>
                  <a:pt x="88079" y="276769"/>
                </a:lnTo>
                <a:lnTo>
                  <a:pt x="101285" y="281590"/>
                </a:lnTo>
                <a:lnTo>
                  <a:pt x="115058" y="285123"/>
                </a:lnTo>
                <a:lnTo>
                  <a:pt x="129326" y="287296"/>
                </a:lnTo>
                <a:lnTo>
                  <a:pt x="144018" y="288036"/>
                </a:lnTo>
                <a:lnTo>
                  <a:pt x="144571" y="288035"/>
                </a:lnTo>
                <a:lnTo>
                  <a:pt x="159248" y="287240"/>
                </a:lnTo>
                <a:lnTo>
                  <a:pt x="173499" y="285016"/>
                </a:lnTo>
                <a:lnTo>
                  <a:pt x="187252" y="281434"/>
                </a:lnTo>
                <a:lnTo>
                  <a:pt x="200436" y="276566"/>
                </a:lnTo>
                <a:lnTo>
                  <a:pt x="212978" y="270484"/>
                </a:lnTo>
                <a:lnTo>
                  <a:pt x="224806" y="263259"/>
                </a:lnTo>
                <a:lnTo>
                  <a:pt x="235849" y="254965"/>
                </a:lnTo>
                <a:lnTo>
                  <a:pt x="246035" y="245672"/>
                </a:lnTo>
                <a:lnTo>
                  <a:pt x="255292" y="235453"/>
                </a:lnTo>
                <a:lnTo>
                  <a:pt x="263548" y="224380"/>
                </a:lnTo>
                <a:lnTo>
                  <a:pt x="270731" y="212523"/>
                </a:lnTo>
                <a:lnTo>
                  <a:pt x="276769" y="199956"/>
                </a:lnTo>
                <a:lnTo>
                  <a:pt x="281590" y="186750"/>
                </a:lnTo>
                <a:lnTo>
                  <a:pt x="285123" y="172977"/>
                </a:lnTo>
                <a:lnTo>
                  <a:pt x="287296" y="158709"/>
                </a:lnTo>
                <a:lnTo>
                  <a:pt x="288036" y="144018"/>
                </a:lnTo>
                <a:lnTo>
                  <a:pt x="288035" y="143464"/>
                </a:lnTo>
                <a:lnTo>
                  <a:pt x="287240" y="128788"/>
                </a:lnTo>
                <a:lnTo>
                  <a:pt x="285016" y="114537"/>
                </a:lnTo>
                <a:lnTo>
                  <a:pt x="281434" y="100783"/>
                </a:lnTo>
                <a:lnTo>
                  <a:pt x="276566" y="87600"/>
                </a:lnTo>
                <a:lnTo>
                  <a:pt x="270484" y="75058"/>
                </a:lnTo>
                <a:lnTo>
                  <a:pt x="263259" y="63229"/>
                </a:lnTo>
                <a:lnTo>
                  <a:pt x="254965" y="52186"/>
                </a:lnTo>
                <a:lnTo>
                  <a:pt x="245672" y="42000"/>
                </a:lnTo>
                <a:lnTo>
                  <a:pt x="235453" y="32743"/>
                </a:lnTo>
                <a:lnTo>
                  <a:pt x="224380" y="24488"/>
                </a:lnTo>
                <a:lnTo>
                  <a:pt x="212523" y="17305"/>
                </a:lnTo>
                <a:lnTo>
                  <a:pt x="199956" y="11267"/>
                </a:lnTo>
                <a:lnTo>
                  <a:pt x="186750" y="6445"/>
                </a:lnTo>
                <a:lnTo>
                  <a:pt x="172977" y="2912"/>
                </a:lnTo>
                <a:lnTo>
                  <a:pt x="158709" y="740"/>
                </a:lnTo>
                <a:lnTo>
                  <a:pt x="144018" y="0"/>
                </a:lnTo>
                <a:lnTo>
                  <a:pt x="143464" y="1"/>
                </a:lnTo>
                <a:lnTo>
                  <a:pt x="128788" y="795"/>
                </a:lnTo>
                <a:lnTo>
                  <a:pt x="114537" y="3020"/>
                </a:lnTo>
                <a:lnTo>
                  <a:pt x="100783" y="6602"/>
                </a:lnTo>
                <a:lnTo>
                  <a:pt x="87600" y="11470"/>
                </a:lnTo>
                <a:lnTo>
                  <a:pt x="75058" y="17552"/>
                </a:lnTo>
                <a:lnTo>
                  <a:pt x="63229" y="24776"/>
                </a:lnTo>
                <a:lnTo>
                  <a:pt x="52186" y="33070"/>
                </a:lnTo>
                <a:lnTo>
                  <a:pt x="42000" y="42363"/>
                </a:lnTo>
                <a:lnTo>
                  <a:pt x="32743" y="52582"/>
                </a:lnTo>
                <a:lnTo>
                  <a:pt x="24488" y="63656"/>
                </a:lnTo>
                <a:lnTo>
                  <a:pt x="17305" y="75512"/>
                </a:lnTo>
                <a:lnTo>
                  <a:pt x="11267" y="88079"/>
                </a:lnTo>
                <a:lnTo>
                  <a:pt x="6445" y="101285"/>
                </a:lnTo>
                <a:lnTo>
                  <a:pt x="2912" y="115058"/>
                </a:lnTo>
                <a:lnTo>
                  <a:pt x="740" y="129326"/>
                </a:lnTo>
                <a:lnTo>
                  <a:pt x="0" y="144018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396008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403632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411256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418879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426503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434127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441751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449375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456998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464622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472246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479870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487494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495118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502741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510365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4725201" y="5502838"/>
            <a:ext cx="290587" cy="290588"/>
          </a:xfrm>
          <a:custGeom>
            <a:avLst/>
            <a:gdLst/>
            <a:ahLst/>
            <a:cxnLst/>
            <a:rect l="l" t="t" r="r" b="b"/>
            <a:pathLst>
              <a:path w="290587" h="290588">
                <a:moveTo>
                  <a:pt x="0" y="145294"/>
                </a:moveTo>
                <a:lnTo>
                  <a:pt x="1017" y="162579"/>
                </a:lnTo>
                <a:lnTo>
                  <a:pt x="3418" y="176771"/>
                </a:lnTo>
                <a:lnTo>
                  <a:pt x="7157" y="190461"/>
                </a:lnTo>
                <a:lnTo>
                  <a:pt x="12162" y="203577"/>
                </a:lnTo>
                <a:lnTo>
                  <a:pt x="18362" y="216050"/>
                </a:lnTo>
                <a:lnTo>
                  <a:pt x="25688" y="227809"/>
                </a:lnTo>
                <a:lnTo>
                  <a:pt x="34069" y="238784"/>
                </a:lnTo>
                <a:lnTo>
                  <a:pt x="43433" y="248903"/>
                </a:lnTo>
                <a:lnTo>
                  <a:pt x="53711" y="258096"/>
                </a:lnTo>
                <a:lnTo>
                  <a:pt x="64831" y="266293"/>
                </a:lnTo>
                <a:lnTo>
                  <a:pt x="76724" y="273422"/>
                </a:lnTo>
                <a:lnTo>
                  <a:pt x="89317" y="279414"/>
                </a:lnTo>
                <a:lnTo>
                  <a:pt x="102542" y="284197"/>
                </a:lnTo>
                <a:lnTo>
                  <a:pt x="116327" y="287700"/>
                </a:lnTo>
                <a:lnTo>
                  <a:pt x="130601" y="289855"/>
                </a:lnTo>
                <a:lnTo>
                  <a:pt x="145294" y="290588"/>
                </a:lnTo>
                <a:lnTo>
                  <a:pt x="147955" y="290564"/>
                </a:lnTo>
                <a:lnTo>
                  <a:pt x="162578" y="289571"/>
                </a:lnTo>
                <a:lnTo>
                  <a:pt x="176770" y="287170"/>
                </a:lnTo>
                <a:lnTo>
                  <a:pt x="190459" y="283431"/>
                </a:lnTo>
                <a:lnTo>
                  <a:pt x="203576" y="278426"/>
                </a:lnTo>
                <a:lnTo>
                  <a:pt x="216049" y="272226"/>
                </a:lnTo>
                <a:lnTo>
                  <a:pt x="227808" y="264900"/>
                </a:lnTo>
                <a:lnTo>
                  <a:pt x="238782" y="256519"/>
                </a:lnTo>
                <a:lnTo>
                  <a:pt x="248902" y="247155"/>
                </a:lnTo>
                <a:lnTo>
                  <a:pt x="258095" y="236877"/>
                </a:lnTo>
                <a:lnTo>
                  <a:pt x="266291" y="225757"/>
                </a:lnTo>
                <a:lnTo>
                  <a:pt x="273421" y="213864"/>
                </a:lnTo>
                <a:lnTo>
                  <a:pt x="279412" y="201271"/>
                </a:lnTo>
                <a:lnTo>
                  <a:pt x="284195" y="188046"/>
                </a:lnTo>
                <a:lnTo>
                  <a:pt x="287699" y="174261"/>
                </a:lnTo>
                <a:lnTo>
                  <a:pt x="289853" y="159987"/>
                </a:lnTo>
                <a:lnTo>
                  <a:pt x="290587" y="145294"/>
                </a:lnTo>
                <a:lnTo>
                  <a:pt x="290563" y="142633"/>
                </a:lnTo>
                <a:lnTo>
                  <a:pt x="289570" y="128009"/>
                </a:lnTo>
                <a:lnTo>
                  <a:pt x="287168" y="113818"/>
                </a:lnTo>
                <a:lnTo>
                  <a:pt x="283430" y="100128"/>
                </a:lnTo>
                <a:lnTo>
                  <a:pt x="278425" y="87011"/>
                </a:lnTo>
                <a:lnTo>
                  <a:pt x="272224" y="74538"/>
                </a:lnTo>
                <a:lnTo>
                  <a:pt x="264899" y="62779"/>
                </a:lnTo>
                <a:lnTo>
                  <a:pt x="256518" y="51804"/>
                </a:lnTo>
                <a:lnTo>
                  <a:pt x="247154" y="41685"/>
                </a:lnTo>
                <a:lnTo>
                  <a:pt x="236876" y="32492"/>
                </a:lnTo>
                <a:lnTo>
                  <a:pt x="225756" y="24295"/>
                </a:lnTo>
                <a:lnTo>
                  <a:pt x="213864" y="17166"/>
                </a:lnTo>
                <a:lnTo>
                  <a:pt x="201270" y="11174"/>
                </a:lnTo>
                <a:lnTo>
                  <a:pt x="188045" y="6391"/>
                </a:lnTo>
                <a:lnTo>
                  <a:pt x="174261" y="2887"/>
                </a:lnTo>
                <a:lnTo>
                  <a:pt x="159987" y="733"/>
                </a:lnTo>
                <a:lnTo>
                  <a:pt x="145294" y="0"/>
                </a:lnTo>
                <a:lnTo>
                  <a:pt x="142632" y="23"/>
                </a:lnTo>
                <a:lnTo>
                  <a:pt x="128008" y="1017"/>
                </a:lnTo>
                <a:lnTo>
                  <a:pt x="113817" y="3418"/>
                </a:lnTo>
                <a:lnTo>
                  <a:pt x="100127" y="7157"/>
                </a:lnTo>
                <a:lnTo>
                  <a:pt x="87011" y="12162"/>
                </a:lnTo>
                <a:lnTo>
                  <a:pt x="74537" y="18362"/>
                </a:lnTo>
                <a:lnTo>
                  <a:pt x="62778" y="25688"/>
                </a:lnTo>
                <a:lnTo>
                  <a:pt x="51804" y="34069"/>
                </a:lnTo>
                <a:lnTo>
                  <a:pt x="41685" y="43433"/>
                </a:lnTo>
                <a:lnTo>
                  <a:pt x="32492" y="53711"/>
                </a:lnTo>
                <a:lnTo>
                  <a:pt x="24295" y="64831"/>
                </a:lnTo>
                <a:lnTo>
                  <a:pt x="17166" y="76724"/>
                </a:lnTo>
                <a:lnTo>
                  <a:pt x="11174" y="89317"/>
                </a:lnTo>
                <a:lnTo>
                  <a:pt x="6391" y="102542"/>
                </a:lnTo>
                <a:lnTo>
                  <a:pt x="2887" y="116327"/>
                </a:lnTo>
                <a:lnTo>
                  <a:pt x="733" y="130601"/>
                </a:lnTo>
                <a:lnTo>
                  <a:pt x="0" y="145294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17989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525613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33237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40860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48484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56108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63732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713561" y="5639623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1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78979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586603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594227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601851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609475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617098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624722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632346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39970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647594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55217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6628417" y="5639623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1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70465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78089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685713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93336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700960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708584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16208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723832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731455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390798" y="5639623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1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46703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54327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761951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769574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777198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784822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792446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800070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807693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815317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822941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830565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8381892" y="5639623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1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8458129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8139363" y="5494215"/>
            <a:ext cx="290589" cy="290588"/>
          </a:xfrm>
          <a:custGeom>
            <a:avLst/>
            <a:gdLst/>
            <a:ahLst/>
            <a:cxnLst/>
            <a:rect l="l" t="t" r="r" b="b"/>
            <a:pathLst>
              <a:path w="290589" h="290588">
                <a:moveTo>
                  <a:pt x="0" y="145293"/>
                </a:moveTo>
                <a:lnTo>
                  <a:pt x="1017" y="162579"/>
                </a:lnTo>
                <a:lnTo>
                  <a:pt x="3418" y="176770"/>
                </a:lnTo>
                <a:lnTo>
                  <a:pt x="7157" y="190460"/>
                </a:lnTo>
                <a:lnTo>
                  <a:pt x="12162" y="203576"/>
                </a:lnTo>
                <a:lnTo>
                  <a:pt x="18363" y="216050"/>
                </a:lnTo>
                <a:lnTo>
                  <a:pt x="25689" y="227809"/>
                </a:lnTo>
                <a:lnTo>
                  <a:pt x="34069" y="238783"/>
                </a:lnTo>
                <a:lnTo>
                  <a:pt x="43433" y="248902"/>
                </a:lnTo>
                <a:lnTo>
                  <a:pt x="53711" y="258095"/>
                </a:lnTo>
                <a:lnTo>
                  <a:pt x="64831" y="266292"/>
                </a:lnTo>
                <a:lnTo>
                  <a:pt x="76724" y="273421"/>
                </a:lnTo>
                <a:lnTo>
                  <a:pt x="89318" y="279413"/>
                </a:lnTo>
                <a:lnTo>
                  <a:pt x="102542" y="284196"/>
                </a:lnTo>
                <a:lnTo>
                  <a:pt x="116327" y="287700"/>
                </a:lnTo>
                <a:lnTo>
                  <a:pt x="130601" y="289854"/>
                </a:lnTo>
                <a:lnTo>
                  <a:pt x="145294" y="290588"/>
                </a:lnTo>
                <a:lnTo>
                  <a:pt x="147957" y="290564"/>
                </a:lnTo>
                <a:lnTo>
                  <a:pt x="162580" y="289570"/>
                </a:lnTo>
                <a:lnTo>
                  <a:pt x="176772" y="287169"/>
                </a:lnTo>
                <a:lnTo>
                  <a:pt x="190461" y="283430"/>
                </a:lnTo>
                <a:lnTo>
                  <a:pt x="203578" y="278425"/>
                </a:lnTo>
                <a:lnTo>
                  <a:pt x="216051" y="272224"/>
                </a:lnTo>
                <a:lnTo>
                  <a:pt x="227810" y="264898"/>
                </a:lnTo>
                <a:lnTo>
                  <a:pt x="238784" y="256518"/>
                </a:lnTo>
                <a:lnTo>
                  <a:pt x="248904" y="247154"/>
                </a:lnTo>
                <a:lnTo>
                  <a:pt x="258097" y="236876"/>
                </a:lnTo>
                <a:lnTo>
                  <a:pt x="266293" y="225756"/>
                </a:lnTo>
                <a:lnTo>
                  <a:pt x="273423" y="213863"/>
                </a:lnTo>
                <a:lnTo>
                  <a:pt x="279414" y="201269"/>
                </a:lnTo>
                <a:lnTo>
                  <a:pt x="284197" y="188045"/>
                </a:lnTo>
                <a:lnTo>
                  <a:pt x="287701" y="174260"/>
                </a:lnTo>
                <a:lnTo>
                  <a:pt x="289855" y="159986"/>
                </a:lnTo>
                <a:lnTo>
                  <a:pt x="290589" y="145293"/>
                </a:lnTo>
                <a:lnTo>
                  <a:pt x="290565" y="142631"/>
                </a:lnTo>
                <a:lnTo>
                  <a:pt x="289571" y="128008"/>
                </a:lnTo>
                <a:lnTo>
                  <a:pt x="287170" y="113816"/>
                </a:lnTo>
                <a:lnTo>
                  <a:pt x="283432" y="100127"/>
                </a:lnTo>
                <a:lnTo>
                  <a:pt x="278427" y="87010"/>
                </a:lnTo>
                <a:lnTo>
                  <a:pt x="272226" y="74537"/>
                </a:lnTo>
                <a:lnTo>
                  <a:pt x="264900" y="62778"/>
                </a:lnTo>
                <a:lnTo>
                  <a:pt x="256520" y="51804"/>
                </a:lnTo>
                <a:lnTo>
                  <a:pt x="247155" y="41684"/>
                </a:lnTo>
                <a:lnTo>
                  <a:pt x="236877" y="32491"/>
                </a:lnTo>
                <a:lnTo>
                  <a:pt x="225757" y="24295"/>
                </a:lnTo>
                <a:lnTo>
                  <a:pt x="213865" y="17166"/>
                </a:lnTo>
                <a:lnTo>
                  <a:pt x="201271" y="11174"/>
                </a:lnTo>
                <a:lnTo>
                  <a:pt x="188046" y="6391"/>
                </a:lnTo>
                <a:lnTo>
                  <a:pt x="174262" y="2887"/>
                </a:lnTo>
                <a:lnTo>
                  <a:pt x="159987" y="733"/>
                </a:lnTo>
                <a:lnTo>
                  <a:pt x="145294" y="0"/>
                </a:lnTo>
                <a:lnTo>
                  <a:pt x="142632" y="23"/>
                </a:lnTo>
                <a:lnTo>
                  <a:pt x="128009" y="1017"/>
                </a:lnTo>
                <a:lnTo>
                  <a:pt x="113818" y="3418"/>
                </a:lnTo>
                <a:lnTo>
                  <a:pt x="100128" y="7157"/>
                </a:lnTo>
                <a:lnTo>
                  <a:pt x="87011" y="12161"/>
                </a:lnTo>
                <a:lnTo>
                  <a:pt x="74538" y="18362"/>
                </a:lnTo>
                <a:lnTo>
                  <a:pt x="62779" y="25688"/>
                </a:lnTo>
                <a:lnTo>
                  <a:pt x="51804" y="34068"/>
                </a:lnTo>
                <a:lnTo>
                  <a:pt x="41685" y="43432"/>
                </a:lnTo>
                <a:lnTo>
                  <a:pt x="32492" y="53710"/>
                </a:lnTo>
                <a:lnTo>
                  <a:pt x="24295" y="64830"/>
                </a:lnTo>
                <a:lnTo>
                  <a:pt x="17166" y="76723"/>
                </a:lnTo>
                <a:lnTo>
                  <a:pt x="11174" y="89316"/>
                </a:lnTo>
                <a:lnTo>
                  <a:pt x="6391" y="102541"/>
                </a:lnTo>
                <a:lnTo>
                  <a:pt x="2887" y="116326"/>
                </a:lnTo>
                <a:lnTo>
                  <a:pt x="733" y="130600"/>
                </a:lnTo>
                <a:lnTo>
                  <a:pt x="0" y="145293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534367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8610605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8686843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8763081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83932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8915558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991796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9068034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144272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220510" y="5639623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1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9296748" y="5639623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1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9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937298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944922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52546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60170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9677938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9422341" y="5494216"/>
            <a:ext cx="290589" cy="290589"/>
          </a:xfrm>
          <a:custGeom>
            <a:avLst/>
            <a:gdLst/>
            <a:ahLst/>
            <a:cxnLst/>
            <a:rect l="l" t="t" r="r" b="b"/>
            <a:pathLst>
              <a:path w="290589" h="290589">
                <a:moveTo>
                  <a:pt x="0" y="145294"/>
                </a:moveTo>
                <a:lnTo>
                  <a:pt x="1017" y="162580"/>
                </a:lnTo>
                <a:lnTo>
                  <a:pt x="3418" y="176772"/>
                </a:lnTo>
                <a:lnTo>
                  <a:pt x="7157" y="190461"/>
                </a:lnTo>
                <a:lnTo>
                  <a:pt x="12162" y="203578"/>
                </a:lnTo>
                <a:lnTo>
                  <a:pt x="18363" y="216051"/>
                </a:lnTo>
                <a:lnTo>
                  <a:pt x="25689" y="227810"/>
                </a:lnTo>
                <a:lnTo>
                  <a:pt x="34069" y="238785"/>
                </a:lnTo>
                <a:lnTo>
                  <a:pt x="43433" y="248904"/>
                </a:lnTo>
                <a:lnTo>
                  <a:pt x="53711" y="258097"/>
                </a:lnTo>
                <a:lnTo>
                  <a:pt x="64832" y="266293"/>
                </a:lnTo>
                <a:lnTo>
                  <a:pt x="76724" y="273423"/>
                </a:lnTo>
                <a:lnTo>
                  <a:pt x="89318" y="279414"/>
                </a:lnTo>
                <a:lnTo>
                  <a:pt x="102542" y="284197"/>
                </a:lnTo>
                <a:lnTo>
                  <a:pt x="116327" y="287701"/>
                </a:lnTo>
                <a:lnTo>
                  <a:pt x="130601" y="289855"/>
                </a:lnTo>
                <a:lnTo>
                  <a:pt x="145294" y="290589"/>
                </a:lnTo>
                <a:lnTo>
                  <a:pt x="147957" y="290565"/>
                </a:lnTo>
                <a:lnTo>
                  <a:pt x="162580" y="289571"/>
                </a:lnTo>
                <a:lnTo>
                  <a:pt x="176772" y="287170"/>
                </a:lnTo>
                <a:lnTo>
                  <a:pt x="190461" y="283431"/>
                </a:lnTo>
                <a:lnTo>
                  <a:pt x="203578" y="278427"/>
                </a:lnTo>
                <a:lnTo>
                  <a:pt x="216051" y="272226"/>
                </a:lnTo>
                <a:lnTo>
                  <a:pt x="227810" y="264900"/>
                </a:lnTo>
                <a:lnTo>
                  <a:pt x="238785" y="256519"/>
                </a:lnTo>
                <a:lnTo>
                  <a:pt x="248904" y="247155"/>
                </a:lnTo>
                <a:lnTo>
                  <a:pt x="258097" y="236877"/>
                </a:lnTo>
                <a:lnTo>
                  <a:pt x="266293" y="225757"/>
                </a:lnTo>
                <a:lnTo>
                  <a:pt x="273423" y="213864"/>
                </a:lnTo>
                <a:lnTo>
                  <a:pt x="279414" y="201271"/>
                </a:lnTo>
                <a:lnTo>
                  <a:pt x="284197" y="188046"/>
                </a:lnTo>
                <a:lnTo>
                  <a:pt x="287701" y="174261"/>
                </a:lnTo>
                <a:lnTo>
                  <a:pt x="289855" y="159987"/>
                </a:lnTo>
                <a:lnTo>
                  <a:pt x="290589" y="145294"/>
                </a:lnTo>
                <a:lnTo>
                  <a:pt x="290565" y="142631"/>
                </a:lnTo>
                <a:lnTo>
                  <a:pt x="289571" y="128008"/>
                </a:lnTo>
                <a:lnTo>
                  <a:pt x="287170" y="113817"/>
                </a:lnTo>
                <a:lnTo>
                  <a:pt x="283431" y="100127"/>
                </a:lnTo>
                <a:lnTo>
                  <a:pt x="278427" y="87011"/>
                </a:lnTo>
                <a:lnTo>
                  <a:pt x="272226" y="74537"/>
                </a:lnTo>
                <a:lnTo>
                  <a:pt x="264900" y="62778"/>
                </a:lnTo>
                <a:lnTo>
                  <a:pt x="256519" y="51804"/>
                </a:lnTo>
                <a:lnTo>
                  <a:pt x="247155" y="41685"/>
                </a:lnTo>
                <a:lnTo>
                  <a:pt x="236877" y="32492"/>
                </a:lnTo>
                <a:lnTo>
                  <a:pt x="225757" y="24295"/>
                </a:lnTo>
                <a:lnTo>
                  <a:pt x="213864" y="17166"/>
                </a:lnTo>
                <a:lnTo>
                  <a:pt x="201271" y="11174"/>
                </a:lnTo>
                <a:lnTo>
                  <a:pt x="188046" y="6391"/>
                </a:lnTo>
                <a:lnTo>
                  <a:pt x="174261" y="2887"/>
                </a:lnTo>
                <a:lnTo>
                  <a:pt x="159987" y="733"/>
                </a:lnTo>
                <a:lnTo>
                  <a:pt x="145294" y="0"/>
                </a:lnTo>
                <a:lnTo>
                  <a:pt x="142631" y="23"/>
                </a:lnTo>
                <a:lnTo>
                  <a:pt x="128008" y="1017"/>
                </a:lnTo>
                <a:lnTo>
                  <a:pt x="113817" y="3418"/>
                </a:lnTo>
                <a:lnTo>
                  <a:pt x="100127" y="7157"/>
                </a:lnTo>
                <a:lnTo>
                  <a:pt x="87011" y="12162"/>
                </a:lnTo>
                <a:lnTo>
                  <a:pt x="74537" y="18363"/>
                </a:lnTo>
                <a:lnTo>
                  <a:pt x="62778" y="25689"/>
                </a:lnTo>
                <a:lnTo>
                  <a:pt x="51804" y="34069"/>
                </a:lnTo>
                <a:lnTo>
                  <a:pt x="41685" y="43433"/>
                </a:lnTo>
                <a:lnTo>
                  <a:pt x="32492" y="53711"/>
                </a:lnTo>
                <a:lnTo>
                  <a:pt x="24295" y="64832"/>
                </a:lnTo>
                <a:lnTo>
                  <a:pt x="17166" y="76724"/>
                </a:lnTo>
                <a:lnTo>
                  <a:pt x="11174" y="89318"/>
                </a:lnTo>
                <a:lnTo>
                  <a:pt x="6391" y="102542"/>
                </a:lnTo>
                <a:lnTo>
                  <a:pt x="2887" y="116327"/>
                </a:lnTo>
                <a:lnTo>
                  <a:pt x="733" y="130601"/>
                </a:lnTo>
                <a:lnTo>
                  <a:pt x="0" y="145294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54176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83041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90665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98289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05912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013536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11605" y="5639624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0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028784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0364080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0440318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0516556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59279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0669032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074527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082150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089774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097398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105022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112646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202699" y="5639624"/>
            <a:ext cx="38136" cy="38100"/>
          </a:xfrm>
          <a:custGeom>
            <a:avLst/>
            <a:gdLst/>
            <a:ahLst/>
            <a:cxnLst/>
            <a:rect l="l" t="t" r="r" b="b"/>
            <a:pathLst>
              <a:path w="38136" h="38100">
                <a:moveTo>
                  <a:pt x="38136" y="19050"/>
                </a:moveTo>
                <a:lnTo>
                  <a:pt x="38054" y="17265"/>
                </a:lnTo>
                <a:lnTo>
                  <a:pt x="31953" y="5000"/>
                </a:lnTo>
                <a:lnTo>
                  <a:pt x="19086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1" y="38017"/>
                </a:lnTo>
                <a:lnTo>
                  <a:pt x="33135" y="31916"/>
                </a:lnTo>
                <a:lnTo>
                  <a:pt x="38136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78936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355174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7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43141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50765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158388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1660127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1736365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1812603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888841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965079" y="5639624"/>
            <a:ext cx="38138" cy="38100"/>
          </a:xfrm>
          <a:custGeom>
            <a:avLst/>
            <a:gdLst/>
            <a:ahLst/>
            <a:cxnLst/>
            <a:rect l="l" t="t" r="r" b="b"/>
            <a:pathLst>
              <a:path w="38138" h="38100">
                <a:moveTo>
                  <a:pt x="38138" y="19050"/>
                </a:moveTo>
                <a:lnTo>
                  <a:pt x="38055" y="17265"/>
                </a:lnTo>
                <a:lnTo>
                  <a:pt x="31954" y="5000"/>
                </a:lnTo>
                <a:lnTo>
                  <a:pt x="19088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lnTo>
                  <a:pt x="82" y="20834"/>
                </a:lnTo>
                <a:lnTo>
                  <a:pt x="6183" y="33098"/>
                </a:lnTo>
                <a:lnTo>
                  <a:pt x="19050" y="38100"/>
                </a:lnTo>
                <a:lnTo>
                  <a:pt x="20872" y="38017"/>
                </a:lnTo>
                <a:lnTo>
                  <a:pt x="33136" y="31916"/>
                </a:lnTo>
                <a:lnTo>
                  <a:pt x="38138" y="19050"/>
                </a:lnTo>
                <a:close/>
              </a:path>
            </a:pathLst>
          </a:custGeom>
          <a:solidFill>
            <a:srgbClr val="8C8B8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774819" y="6110738"/>
            <a:ext cx="3988956" cy="2689111"/>
          </a:xfrm>
          <a:custGeom>
            <a:avLst/>
            <a:gdLst/>
            <a:ahLst/>
            <a:cxnLst/>
            <a:rect l="l" t="t" r="r" b="b"/>
            <a:pathLst>
              <a:path w="3988956" h="2689111">
                <a:moveTo>
                  <a:pt x="0" y="419168"/>
                </a:moveTo>
                <a:lnTo>
                  <a:pt x="664826" y="419168"/>
                </a:lnTo>
                <a:lnTo>
                  <a:pt x="1168645" y="0"/>
                </a:lnTo>
                <a:lnTo>
                  <a:pt x="1662064" y="419168"/>
                </a:lnTo>
                <a:lnTo>
                  <a:pt x="3988956" y="419168"/>
                </a:lnTo>
                <a:lnTo>
                  <a:pt x="3988956" y="797491"/>
                </a:lnTo>
                <a:lnTo>
                  <a:pt x="3988956" y="1364976"/>
                </a:lnTo>
                <a:lnTo>
                  <a:pt x="3988956" y="2689111"/>
                </a:lnTo>
                <a:lnTo>
                  <a:pt x="1662064" y="2689111"/>
                </a:lnTo>
                <a:lnTo>
                  <a:pt x="664826" y="2689111"/>
                </a:lnTo>
                <a:lnTo>
                  <a:pt x="0" y="2689111"/>
                </a:lnTo>
                <a:lnTo>
                  <a:pt x="0" y="1364976"/>
                </a:lnTo>
                <a:lnTo>
                  <a:pt x="0" y="797491"/>
                </a:lnTo>
                <a:lnTo>
                  <a:pt x="0" y="419168"/>
                </a:lnTo>
                <a:close/>
              </a:path>
            </a:pathLst>
          </a:custGeom>
          <a:ln w="38100">
            <a:solidFill>
              <a:srgbClr val="8C8B8B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144160" y="3029665"/>
            <a:ext cx="4065472" cy="2234991"/>
          </a:xfrm>
          <a:custGeom>
            <a:avLst/>
            <a:gdLst/>
            <a:ahLst/>
            <a:cxnLst/>
            <a:rect l="l" t="t" r="r" b="b"/>
            <a:pathLst>
              <a:path w="4065472" h="2234991">
                <a:moveTo>
                  <a:pt x="0" y="0"/>
                </a:moveTo>
                <a:lnTo>
                  <a:pt x="677578" y="0"/>
                </a:lnTo>
                <a:lnTo>
                  <a:pt x="1693947" y="0"/>
                </a:lnTo>
                <a:lnTo>
                  <a:pt x="4065472" y="0"/>
                </a:lnTo>
                <a:lnTo>
                  <a:pt x="4065472" y="1146090"/>
                </a:lnTo>
                <a:lnTo>
                  <a:pt x="4065472" y="1637273"/>
                </a:lnTo>
                <a:lnTo>
                  <a:pt x="4065472" y="1964725"/>
                </a:lnTo>
                <a:lnTo>
                  <a:pt x="1693947" y="1964725"/>
                </a:lnTo>
                <a:lnTo>
                  <a:pt x="1159308" y="2234991"/>
                </a:lnTo>
                <a:lnTo>
                  <a:pt x="677578" y="1964725"/>
                </a:lnTo>
                <a:lnTo>
                  <a:pt x="0" y="1964725"/>
                </a:lnTo>
                <a:lnTo>
                  <a:pt x="0" y="1637273"/>
                </a:lnTo>
                <a:lnTo>
                  <a:pt x="0" y="1146090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8C8B8B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488033" y="6060875"/>
            <a:ext cx="3697605" cy="2730054"/>
          </a:xfrm>
          <a:custGeom>
            <a:avLst/>
            <a:gdLst/>
            <a:ahLst/>
            <a:cxnLst/>
            <a:rect l="l" t="t" r="r" b="b"/>
            <a:pathLst>
              <a:path w="3697605" h="2730054">
                <a:moveTo>
                  <a:pt x="0" y="450336"/>
                </a:moveTo>
                <a:lnTo>
                  <a:pt x="616267" y="450336"/>
                </a:lnTo>
                <a:lnTo>
                  <a:pt x="1074670" y="0"/>
                </a:lnTo>
                <a:lnTo>
                  <a:pt x="1540668" y="450336"/>
                </a:lnTo>
                <a:lnTo>
                  <a:pt x="3697605" y="450336"/>
                </a:lnTo>
                <a:lnTo>
                  <a:pt x="3697605" y="830291"/>
                </a:lnTo>
                <a:lnTo>
                  <a:pt x="3697605" y="1400217"/>
                </a:lnTo>
                <a:lnTo>
                  <a:pt x="3697605" y="2730054"/>
                </a:lnTo>
                <a:lnTo>
                  <a:pt x="1540668" y="2730054"/>
                </a:lnTo>
                <a:lnTo>
                  <a:pt x="616267" y="2730054"/>
                </a:lnTo>
                <a:lnTo>
                  <a:pt x="0" y="2730054"/>
                </a:lnTo>
                <a:lnTo>
                  <a:pt x="0" y="1400217"/>
                </a:lnTo>
                <a:lnTo>
                  <a:pt x="0" y="830291"/>
                </a:lnTo>
                <a:lnTo>
                  <a:pt x="0" y="450336"/>
                </a:lnTo>
                <a:close/>
              </a:path>
            </a:pathLst>
          </a:custGeom>
          <a:ln w="38100">
            <a:solidFill>
              <a:srgbClr val="8C8B8B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22618" y="3029665"/>
            <a:ext cx="3615687" cy="2210610"/>
          </a:xfrm>
          <a:custGeom>
            <a:avLst/>
            <a:gdLst/>
            <a:ahLst/>
            <a:cxnLst/>
            <a:rect l="l" t="t" r="r" b="b"/>
            <a:pathLst>
              <a:path w="3615687" h="2210610">
                <a:moveTo>
                  <a:pt x="0" y="0"/>
                </a:moveTo>
                <a:lnTo>
                  <a:pt x="602614" y="0"/>
                </a:lnTo>
                <a:lnTo>
                  <a:pt x="1506535" y="0"/>
                </a:lnTo>
                <a:lnTo>
                  <a:pt x="3615687" y="0"/>
                </a:lnTo>
                <a:lnTo>
                  <a:pt x="3615687" y="1146090"/>
                </a:lnTo>
                <a:lnTo>
                  <a:pt x="3615687" y="1637273"/>
                </a:lnTo>
                <a:lnTo>
                  <a:pt x="3615687" y="1964725"/>
                </a:lnTo>
                <a:lnTo>
                  <a:pt x="1506535" y="1964725"/>
                </a:lnTo>
                <a:lnTo>
                  <a:pt x="1038351" y="2210610"/>
                </a:lnTo>
                <a:lnTo>
                  <a:pt x="602614" y="1964725"/>
                </a:lnTo>
                <a:lnTo>
                  <a:pt x="0" y="1964725"/>
                </a:lnTo>
                <a:lnTo>
                  <a:pt x="0" y="1637273"/>
                </a:lnTo>
                <a:lnTo>
                  <a:pt x="0" y="1146090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8C8B8B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869273" y="895558"/>
            <a:ext cx="1333438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5600" spc="-9" dirty="0">
                <a:solidFill>
                  <a:srgbClr val="3F403F"/>
                </a:solidFill>
                <a:latin typeface="Times New Roman"/>
                <a:cs typeface="Times New Roman"/>
              </a:rPr>
              <a:t>h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244307" y="895558"/>
            <a:ext cx="236069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Hi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r>
              <a:rPr sz="5600" spc="-69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y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646598" y="895558"/>
            <a:ext cx="764763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f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452956" y="895558"/>
            <a:ext cx="207365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Bla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489601" y="3621095"/>
            <a:ext cx="2201311" cy="48260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679"/>
              </a:lnSpc>
              <a:spcBef>
                <a:spcPts val="184"/>
              </a:spcBef>
            </a:pPr>
            <a:r>
              <a:rPr sz="3600" b="1" spc="5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600" b="1" spc="-5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-45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-405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2</a:t>
            </a:r>
            <a:r>
              <a:rPr sz="3600" b="1" spc="5" dirty="0">
                <a:solidFill>
                  <a:srgbClr val="F15A2A"/>
                </a:solidFill>
                <a:latin typeface="Times New Roman"/>
                <a:cs typeface="Times New Roman"/>
              </a:rPr>
              <a:t>0</a:t>
            </a:r>
            <a:r>
              <a:rPr sz="3600" b="1" spc="-11" dirty="0">
                <a:solidFill>
                  <a:srgbClr val="F15A2A"/>
                </a:solidFill>
                <a:latin typeface="Times New Roman"/>
                <a:cs typeface="Times New Roman"/>
              </a:rPr>
              <a:t>1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9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39536" y="3633291"/>
            <a:ext cx="1652143" cy="9192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46050" marR="38100">
              <a:lnSpc>
                <a:spcPts val="3679"/>
              </a:lnSpc>
              <a:spcBef>
                <a:spcPts val="184"/>
              </a:spcBef>
            </a:pPr>
            <a:r>
              <a:rPr sz="3600" b="1" dirty="0">
                <a:solidFill>
                  <a:srgbClr val="F15A2A"/>
                </a:solidFill>
                <a:latin typeface="Times New Roman"/>
                <a:cs typeface="Times New Roman"/>
              </a:rPr>
              <a:t>2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0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1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8</a:t>
            </a:r>
            <a:endParaRPr sz="3600">
              <a:latin typeface="Times New Roman"/>
              <a:cs typeface="Times New Roman"/>
            </a:endParaRPr>
          </a:p>
          <a:p>
            <a:pPr marL="12700">
              <a:lnSpc>
                <a:spcPct val="95825"/>
              </a:lnSpc>
              <a:spcBef>
                <a:spcPts val="962"/>
              </a:spcBef>
            </a:pP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xp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im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n</a:t>
            </a:r>
            <a:r>
              <a:rPr sz="2000" b="1" spc="-19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al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858547" y="3660719"/>
            <a:ext cx="1121859" cy="48260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679"/>
              </a:lnSpc>
              <a:spcBef>
                <a:spcPts val="184"/>
              </a:spcBef>
            </a:pP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2</a:t>
            </a:r>
            <a:r>
              <a:rPr sz="3600" b="1" spc="5" dirty="0">
                <a:solidFill>
                  <a:srgbClr val="F15A2A"/>
                </a:solidFill>
                <a:latin typeface="Times New Roman"/>
                <a:cs typeface="Times New Roman"/>
              </a:rPr>
              <a:t>0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21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634709" y="4163381"/>
            <a:ext cx="914402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“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552286" y="4163381"/>
            <a:ext cx="323088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dirty="0">
                <a:solidFill>
                  <a:srgbClr val="3F403F"/>
                </a:solidFill>
                <a:latin typeface="Times New Roman"/>
                <a:cs typeface="Times New Roman"/>
              </a:rPr>
              <a:t>6”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879312" y="4163381"/>
            <a:ext cx="1093599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d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56251" y="4260917"/>
            <a:ext cx="806451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65878" y="4260917"/>
            <a:ext cx="1093599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d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95490" y="4273112"/>
            <a:ext cx="931367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dirty="0">
                <a:solidFill>
                  <a:srgbClr val="3F403F"/>
                </a:solidFill>
                <a:latin typeface="Times New Roman"/>
                <a:cs typeface="Times New Roman"/>
              </a:rPr>
              <a:t>pro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j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ec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86910" y="7257367"/>
            <a:ext cx="2346729" cy="8948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17475">
              <a:lnSpc>
                <a:spcPts val="3679"/>
              </a:lnSpc>
              <a:spcBef>
                <a:spcPts val="184"/>
              </a:spcBef>
            </a:pP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pril</a:t>
            </a:r>
            <a:r>
              <a:rPr sz="3600" b="1" spc="-35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2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0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1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9</a:t>
            </a:r>
            <a:endParaRPr sz="3600">
              <a:latin typeface="Times New Roman"/>
              <a:cs typeface="Times New Roman"/>
            </a:endParaRPr>
          </a:p>
          <a:p>
            <a:pPr marL="12700" marR="68580">
              <a:lnSpc>
                <a:spcPct val="95825"/>
              </a:lnSpc>
              <a:spcBef>
                <a:spcPts val="770"/>
              </a:spcBef>
            </a:pP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r>
              <a:rPr sz="2000" b="1" spc="178" dirty="0">
                <a:solidFill>
                  <a:srgbClr val="3F403F"/>
                </a:solidFill>
                <a:latin typeface="Times New Roman"/>
                <a:cs typeface="Times New Roman"/>
              </a:rPr>
              <a:t> 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pr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v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i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700124" y="7330521"/>
            <a:ext cx="1376683" cy="91007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70485" marR="44434" algn="ctr">
              <a:lnSpc>
                <a:spcPts val="3679"/>
              </a:lnSpc>
              <a:spcBef>
                <a:spcPts val="184"/>
              </a:spcBef>
            </a:pPr>
            <a:r>
              <a:rPr sz="3600" b="1" dirty="0">
                <a:solidFill>
                  <a:srgbClr val="F15A2A"/>
                </a:solidFill>
                <a:latin typeface="Times New Roman"/>
                <a:cs typeface="Times New Roman"/>
              </a:rPr>
              <a:t>2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0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20</a:t>
            </a:r>
            <a:endParaRPr sz="3600">
              <a:latin typeface="Times New Roman"/>
              <a:cs typeface="Times New Roman"/>
            </a:endParaRPr>
          </a:p>
          <a:p>
            <a:pPr algn="ctr">
              <a:lnSpc>
                <a:spcPct val="95825"/>
              </a:lnSpc>
              <a:spcBef>
                <a:spcPts val="890"/>
              </a:spcBef>
            </a:pPr>
            <a:r>
              <a:rPr sz="2000" b="1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li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en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-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si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de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098651" y="7961199"/>
            <a:ext cx="806324" cy="279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090"/>
              </a:lnSpc>
              <a:spcBef>
                <a:spcPts val="104"/>
              </a:spcBef>
            </a:pP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2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ject 6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254215" y="4533671"/>
            <a:ext cx="5173797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de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rs</a:t>
            </a:r>
            <a:r>
              <a:rPr lang="es-CO" sz="5940" kern="1200" spc="-7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di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ng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3652" y="4533671"/>
            <a:ext cx="1270692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the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90742" y="4533671"/>
            <a:ext cx="2758173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st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ng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4594556" y="4533671"/>
            <a:ext cx="2608986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Models</a:t>
            </a:r>
            <a:endParaRPr lang="es-CO" sz="6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11"/>
          <p:cNvSpPr/>
          <p:nvPr/>
        </p:nvSpPr>
        <p:spPr>
          <a:xfrm>
            <a:off x="12119125" y="3667177"/>
            <a:ext cx="5203674" cy="5306457"/>
          </a:xfrm>
          <a:custGeom>
            <a:avLst/>
            <a:gdLst/>
            <a:ahLst/>
            <a:cxnLst/>
            <a:rect l="l" t="t" r="r" b="b"/>
            <a:pathLst>
              <a:path w="5143505" h="5245100">
                <a:moveTo>
                  <a:pt x="0" y="0"/>
                </a:moveTo>
                <a:lnTo>
                  <a:pt x="0" y="5245100"/>
                </a:lnTo>
                <a:lnTo>
                  <a:pt x="5143505" y="5245100"/>
                </a:lnTo>
                <a:lnTo>
                  <a:pt x="5143505" y="0"/>
                </a:lnTo>
                <a:lnTo>
                  <a:pt x="0" y="0"/>
                </a:lnTo>
                <a:close/>
              </a:path>
            </a:pathLst>
          </a:custGeom>
          <a:solidFill>
            <a:srgbClr val="665BA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542163" y="3667177"/>
            <a:ext cx="5203666" cy="5306457"/>
          </a:xfrm>
          <a:custGeom>
            <a:avLst/>
            <a:gdLst/>
            <a:ahLst/>
            <a:cxnLst/>
            <a:rect l="l" t="t" r="r" b="b"/>
            <a:pathLst>
              <a:path w="5143498" h="5245100">
                <a:moveTo>
                  <a:pt x="0" y="0"/>
                </a:moveTo>
                <a:lnTo>
                  <a:pt x="0" y="5245100"/>
                </a:lnTo>
                <a:lnTo>
                  <a:pt x="5143498" y="5245100"/>
                </a:lnTo>
                <a:lnTo>
                  <a:pt x="5143498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65200" y="3667177"/>
            <a:ext cx="5203668" cy="5306457"/>
          </a:xfrm>
          <a:custGeom>
            <a:avLst/>
            <a:gdLst/>
            <a:ahLst/>
            <a:cxnLst/>
            <a:rect l="l" t="t" r="r" b="b"/>
            <a:pathLst>
              <a:path w="5143500" h="5245100">
                <a:moveTo>
                  <a:pt x="0" y="0"/>
                </a:moveTo>
                <a:lnTo>
                  <a:pt x="0" y="5245100"/>
                </a:lnTo>
                <a:lnTo>
                  <a:pt x="5143500" y="5245100"/>
                </a:lnTo>
                <a:lnTo>
                  <a:pt x="5143500" y="0"/>
                </a:lnTo>
                <a:lnTo>
                  <a:pt x="0" y="0"/>
                </a:lnTo>
                <a:close/>
              </a:path>
            </a:pathLst>
          </a:custGeom>
          <a:solidFill>
            <a:srgbClr val="665BA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25606" y="1313364"/>
            <a:ext cx="1349037" cy="74521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5858"/>
              </a:lnSpc>
              <a:spcBef>
                <a:spcPts val="293"/>
              </a:spcBef>
            </a:pP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656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216725" y="1313364"/>
            <a:ext cx="2097913" cy="74521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5858"/>
              </a:lnSpc>
              <a:spcBef>
                <a:spcPts val="293"/>
              </a:spcBef>
            </a:pPr>
            <a:r>
              <a:rPr lang="es-CO" sz="5656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Bla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656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56720" y="1313364"/>
            <a:ext cx="2621435" cy="74521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5858"/>
              </a:lnSpc>
              <a:spcBef>
                <a:spcPts val="293"/>
              </a:spcBef>
            </a:pPr>
            <a:r>
              <a:rPr lang="es-CO" sz="5656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Ho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656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656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656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019517" y="1313364"/>
            <a:ext cx="2479258" cy="74521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5858"/>
              </a:lnSpc>
              <a:spcBef>
                <a:spcPts val="293"/>
              </a:spcBef>
            </a:pPr>
            <a:r>
              <a:rPr lang="es-CO" sz="5656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Model</a:t>
            </a:r>
            <a:r>
              <a:rPr lang="es-CO" sz="5656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65200" y="3667177"/>
            <a:ext cx="5203668" cy="530645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23544">
              <a:lnSpc>
                <a:spcPts val="606"/>
              </a:lnSpc>
              <a:spcBef>
                <a:spcPts val="19"/>
              </a:spcBef>
            </a:pPr>
            <a:endParaRPr lang="es-CO" sz="606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064705" defTabSz="923544">
              <a:lnSpc>
                <a:spcPct val="95825"/>
              </a:lnSpc>
              <a:spcBef>
                <a:spcPts val="18180"/>
              </a:spcBef>
            </a:pPr>
            <a:r>
              <a:rPr lang="es-CO" sz="3636" b="1" kern="1200" spc="-13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636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636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Asse</a:t>
            </a:r>
            <a:r>
              <a:rPr lang="es-CO" sz="3636" b="1" kern="1200" spc="-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bly</a:t>
            </a:r>
            <a:endParaRPr lang="es-CO"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542163" y="3667177"/>
            <a:ext cx="5203666" cy="530645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23544">
              <a:lnSpc>
                <a:spcPts val="606"/>
              </a:lnSpc>
              <a:spcBef>
                <a:spcPts val="19"/>
              </a:spcBef>
            </a:pPr>
            <a:endParaRPr lang="es-CO" sz="606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840512" marR="1840476" algn="ctr" defTabSz="923544">
              <a:lnSpc>
                <a:spcPct val="95825"/>
              </a:lnSpc>
              <a:spcBef>
                <a:spcPts val="18180"/>
              </a:spcBef>
            </a:pP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636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636" b="1" kern="1200" spc="-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636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3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2119125" y="3667177"/>
            <a:ext cx="5203674" cy="530645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23544">
              <a:lnSpc>
                <a:spcPts val="606"/>
              </a:lnSpc>
              <a:spcBef>
                <a:spcPts val="19"/>
              </a:spcBef>
            </a:pPr>
            <a:endParaRPr lang="es-CO" sz="606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823683" marR="1823693" algn="ctr" defTabSz="923544">
              <a:lnSpc>
                <a:spcPct val="95825"/>
              </a:lnSpc>
              <a:spcBef>
                <a:spcPts val="18180"/>
              </a:spcBef>
            </a:pP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3636" b="1" kern="1200" spc="-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s-CO" sz="3636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brid</a:t>
            </a:r>
            <a:endParaRPr lang="es-CO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/>
          <p:nvPr/>
        </p:nvSpPr>
        <p:spPr>
          <a:xfrm>
            <a:off x="4079368" y="2530525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079368" y="4958059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079368" y="7332849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079717" y="2675817"/>
            <a:ext cx="1532223" cy="16982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72368" y="5176472"/>
            <a:ext cx="1746923" cy="15516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03277" y="7478680"/>
            <a:ext cx="885106" cy="169826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034019" y="965199"/>
            <a:ext cx="2050577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25300" y="965199"/>
            <a:ext cx="4530497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-18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Ass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em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ly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696993" y="965199"/>
            <a:ext cx="2567613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(</a:t>
            </a:r>
            <a:r>
              <a:rPr lang="es-CO" sz="5488" kern="1200" spc="-24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M)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37350" y="3346471"/>
            <a:ext cx="4447229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Clie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-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de,</a:t>
            </a:r>
            <a:r>
              <a:rPr lang="es-CO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-b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rows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37350" y="5775401"/>
            <a:ext cx="4555619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ile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-4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lic</a:t>
            </a:r>
            <a:r>
              <a:rPr lang="es-CO" sz="3136" b="1" kern="1200" spc="-3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r>
              <a:rPr lang="es-CO" sz="3136" b="1" kern="1200" spc="16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112498" y="5775401"/>
            <a:ext cx="2527894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own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,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59961" y="5775401"/>
            <a:ext cx="3059526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al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ong </a:t>
            </a:r>
            <a:r>
              <a:rPr lang="es-CO" sz="3136" b="1" kern="1200" spc="1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s-CO" sz="3136" b="1" kern="1200" spc="49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ET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739499" y="5775401"/>
            <a:ext cx="1576132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nt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im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537350" y="8150087"/>
            <a:ext cx="4480079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oy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46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136" b="1" kern="1200" spc="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ile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object 87"/>
          <p:cNvSpPr/>
          <p:nvPr/>
        </p:nvSpPr>
        <p:spPr>
          <a:xfrm>
            <a:off x="2467175" y="4404554"/>
            <a:ext cx="3972013" cy="24835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9124950" y="301140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9124950" y="308764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9124950" y="316387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9124950" y="324011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9124950" y="331635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9124950" y="339259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9124950" y="346883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9124950" y="354507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9124950" y="362130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9124950" y="369754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9124950" y="377378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9124950" y="385002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9124950" y="392626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9124950" y="400249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9124950" y="407873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9124950" y="415497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9124950" y="423121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9124950" y="430745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9124950" y="438368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124950" y="445992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9124950" y="453616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124950" y="461240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9124950" y="468864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9124950" y="4764879"/>
            <a:ext cx="38100" cy="38139"/>
          </a:xfrm>
          <a:custGeom>
            <a:avLst/>
            <a:gdLst/>
            <a:ahLst/>
            <a:cxnLst/>
            <a:rect l="l" t="t" r="r" b="b"/>
            <a:pathLst>
              <a:path w="38100" h="38139">
                <a:moveTo>
                  <a:pt x="0" y="19050"/>
                </a:moveTo>
                <a:lnTo>
                  <a:pt x="82" y="20873"/>
                </a:lnTo>
                <a:lnTo>
                  <a:pt x="6183" y="33138"/>
                </a:lnTo>
                <a:lnTo>
                  <a:pt x="19050" y="38139"/>
                </a:lnTo>
                <a:lnTo>
                  <a:pt x="20834" y="38056"/>
                </a:lnTo>
                <a:lnTo>
                  <a:pt x="33098" y="31955"/>
                </a:lnTo>
                <a:lnTo>
                  <a:pt x="38100" y="19089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9124950" y="484111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9124950" y="491735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124950" y="499359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124950" y="506983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50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8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9124950" y="514607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9124950" y="522230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124950" y="529854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124950" y="537478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9124950" y="545102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9124950" y="552726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124950" y="560349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9124950" y="567973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124950" y="575597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124950" y="583221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9124950" y="590845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124950" y="598468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9124950" y="6060927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50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9124950" y="613716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9124950" y="621340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9124950" y="628964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124950" y="636587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124950" y="644211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9124950" y="651835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124950" y="659459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124950" y="667083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124950" y="674706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124950" y="682330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124950" y="689954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124950" y="697578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124950" y="705202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124950" y="712825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4"/>
                </a:lnTo>
                <a:lnTo>
                  <a:pt x="6184" y="33138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124950" y="720449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124950" y="728073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124950" y="735697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124950" y="743321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9124950" y="750944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124950" y="758568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24950" y="766192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124950" y="773816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124950" y="781440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124951" y="789063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19050" y="38138"/>
                </a:move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4"/>
                </a:lnTo>
                <a:lnTo>
                  <a:pt x="31915" y="5001"/>
                </a:lnTo>
                <a:lnTo>
                  <a:pt x="1904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124951" y="796687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24951" y="804311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9124951" y="811935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124951" y="819559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124951" y="827182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124951" y="834806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124951" y="842430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124951" y="850054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124951" y="857678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124951" y="865301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124951" y="8729257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8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124951" y="880549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124950" y="293516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903437" y="3446538"/>
            <a:ext cx="2324801" cy="44179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838690" y="4797493"/>
            <a:ext cx="2596118" cy="1450906"/>
          </a:xfrm>
          <a:custGeom>
            <a:avLst/>
            <a:gdLst/>
            <a:ahLst/>
            <a:cxnLst/>
            <a:rect l="l" t="t" r="r" b="b"/>
            <a:pathLst>
              <a:path w="2596118" h="1450906">
                <a:moveTo>
                  <a:pt x="0" y="0"/>
                </a:moveTo>
                <a:lnTo>
                  <a:pt x="0" y="1450906"/>
                </a:lnTo>
                <a:lnTo>
                  <a:pt x="2596118" y="1450906"/>
                </a:lnTo>
                <a:lnTo>
                  <a:pt x="2596118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020121" y="895558"/>
            <a:ext cx="1530156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H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90877" y="895558"/>
            <a:ext cx="207365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Bla</a:t>
            </a:r>
            <a:r>
              <a:rPr sz="5600" spc="-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05843" y="895558"/>
            <a:ext cx="4582342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-194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5600" spc="-4" dirty="0">
                <a:solidFill>
                  <a:srgbClr val="3F403F"/>
                </a:solidFill>
                <a:latin typeface="Times New Roman"/>
                <a:cs typeface="Times New Roman"/>
              </a:rPr>
              <a:t>Ass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em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b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ly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329212" y="895558"/>
            <a:ext cx="2047056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-194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5600" spc="-69" dirty="0">
                <a:solidFill>
                  <a:srgbClr val="3F403F"/>
                </a:solidFill>
                <a:latin typeface="Times New Roman"/>
                <a:cs typeface="Times New Roman"/>
              </a:rPr>
              <a:t>k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838690" y="4797493"/>
            <a:ext cx="2596118" cy="145090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650"/>
              </a:lnSpc>
              <a:spcBef>
                <a:spcPts val="46"/>
              </a:spcBef>
            </a:pPr>
            <a:endParaRPr sz="650"/>
          </a:p>
          <a:p>
            <a:pPr marL="844002" marR="467708" indent="-288099">
              <a:lnSpc>
                <a:spcPts val="4300"/>
              </a:lnSpc>
              <a:spcBef>
                <a:spcPts val="1215"/>
              </a:spcBef>
            </a:pPr>
            <a:r>
              <a:rPr sz="40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40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40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40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zor </a:t>
            </a:r>
            <a:r>
              <a:rPr sz="40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app</a:t>
            </a:r>
            <a:endParaRPr sz="4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12"/>
          <p:cNvSpPr/>
          <p:nvPr/>
        </p:nvSpPr>
        <p:spPr>
          <a:xfrm>
            <a:off x="1136970" y="3449079"/>
            <a:ext cx="16357599" cy="581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41169" y="5105492"/>
            <a:ext cx="2888352" cy="2889968"/>
          </a:xfrm>
          <a:custGeom>
            <a:avLst/>
            <a:gdLst/>
            <a:ahLst/>
            <a:cxnLst/>
            <a:rect l="l" t="t" r="r" b="b"/>
            <a:pathLst>
              <a:path w="2836865" h="2838452">
                <a:moveTo>
                  <a:pt x="1418432" y="0"/>
                </a:moveTo>
                <a:lnTo>
                  <a:pt x="1491423" y="1846"/>
                </a:lnTo>
                <a:lnTo>
                  <a:pt x="1563456" y="7327"/>
                </a:lnTo>
                <a:lnTo>
                  <a:pt x="1634443" y="16352"/>
                </a:lnTo>
                <a:lnTo>
                  <a:pt x="1704294" y="28833"/>
                </a:lnTo>
                <a:lnTo>
                  <a:pt x="1772919" y="44681"/>
                </a:lnTo>
                <a:lnTo>
                  <a:pt x="1840230" y="63805"/>
                </a:lnTo>
                <a:lnTo>
                  <a:pt x="1906137" y="86118"/>
                </a:lnTo>
                <a:lnTo>
                  <a:pt x="1970550" y="111530"/>
                </a:lnTo>
                <a:lnTo>
                  <a:pt x="2033383" y="139952"/>
                </a:lnTo>
                <a:lnTo>
                  <a:pt x="2094543" y="171294"/>
                </a:lnTo>
                <a:lnTo>
                  <a:pt x="2153943" y="205467"/>
                </a:lnTo>
                <a:lnTo>
                  <a:pt x="2211493" y="242382"/>
                </a:lnTo>
                <a:lnTo>
                  <a:pt x="2267105" y="281951"/>
                </a:lnTo>
                <a:lnTo>
                  <a:pt x="2320688" y="324083"/>
                </a:lnTo>
                <a:lnTo>
                  <a:pt x="2372155" y="368689"/>
                </a:lnTo>
                <a:lnTo>
                  <a:pt x="2421416" y="415682"/>
                </a:lnTo>
                <a:lnTo>
                  <a:pt x="2468382" y="464970"/>
                </a:lnTo>
                <a:lnTo>
                  <a:pt x="2512964" y="516466"/>
                </a:lnTo>
                <a:lnTo>
                  <a:pt x="2555072" y="570080"/>
                </a:lnTo>
                <a:lnTo>
                  <a:pt x="2594618" y="625722"/>
                </a:lnTo>
                <a:lnTo>
                  <a:pt x="2631513" y="683305"/>
                </a:lnTo>
                <a:lnTo>
                  <a:pt x="2665667" y="742738"/>
                </a:lnTo>
                <a:lnTo>
                  <a:pt x="2696991" y="803932"/>
                </a:lnTo>
                <a:lnTo>
                  <a:pt x="2725397" y="866799"/>
                </a:lnTo>
                <a:lnTo>
                  <a:pt x="2750795" y="931249"/>
                </a:lnTo>
                <a:lnTo>
                  <a:pt x="2773095" y="997192"/>
                </a:lnTo>
                <a:lnTo>
                  <a:pt x="2792209" y="1064540"/>
                </a:lnTo>
                <a:lnTo>
                  <a:pt x="2808047" y="1133204"/>
                </a:lnTo>
                <a:lnTo>
                  <a:pt x="2820521" y="1203094"/>
                </a:lnTo>
                <a:lnTo>
                  <a:pt x="2829542" y="1274120"/>
                </a:lnTo>
                <a:lnTo>
                  <a:pt x="2835019" y="1346194"/>
                </a:lnTo>
                <a:lnTo>
                  <a:pt x="2836865" y="1419226"/>
                </a:lnTo>
                <a:lnTo>
                  <a:pt x="2835019" y="1492257"/>
                </a:lnTo>
                <a:lnTo>
                  <a:pt x="2829542" y="1564331"/>
                </a:lnTo>
                <a:lnTo>
                  <a:pt x="2820521" y="1635357"/>
                </a:lnTo>
                <a:lnTo>
                  <a:pt x="2808047" y="1705247"/>
                </a:lnTo>
                <a:lnTo>
                  <a:pt x="2792209" y="1773911"/>
                </a:lnTo>
                <a:lnTo>
                  <a:pt x="2773095" y="1841259"/>
                </a:lnTo>
                <a:lnTo>
                  <a:pt x="2750795" y="1907202"/>
                </a:lnTo>
                <a:lnTo>
                  <a:pt x="2725397" y="1971652"/>
                </a:lnTo>
                <a:lnTo>
                  <a:pt x="2696991" y="2034520"/>
                </a:lnTo>
                <a:lnTo>
                  <a:pt x="2665667" y="2095714"/>
                </a:lnTo>
                <a:lnTo>
                  <a:pt x="2631513" y="2155147"/>
                </a:lnTo>
                <a:lnTo>
                  <a:pt x="2594618" y="2212729"/>
                </a:lnTo>
                <a:lnTo>
                  <a:pt x="2555072" y="2268372"/>
                </a:lnTo>
                <a:lnTo>
                  <a:pt x="2512964" y="2321986"/>
                </a:lnTo>
                <a:lnTo>
                  <a:pt x="2468382" y="2373482"/>
                </a:lnTo>
                <a:lnTo>
                  <a:pt x="2421416" y="2422770"/>
                </a:lnTo>
                <a:lnTo>
                  <a:pt x="2372155" y="2469762"/>
                </a:lnTo>
                <a:lnTo>
                  <a:pt x="2320688" y="2514369"/>
                </a:lnTo>
                <a:lnTo>
                  <a:pt x="2267105" y="2556501"/>
                </a:lnTo>
                <a:lnTo>
                  <a:pt x="2211493" y="2596069"/>
                </a:lnTo>
                <a:lnTo>
                  <a:pt x="2153943" y="2632985"/>
                </a:lnTo>
                <a:lnTo>
                  <a:pt x="2094543" y="2667158"/>
                </a:lnTo>
                <a:lnTo>
                  <a:pt x="2033383" y="2698500"/>
                </a:lnTo>
                <a:lnTo>
                  <a:pt x="1970550" y="2726921"/>
                </a:lnTo>
                <a:lnTo>
                  <a:pt x="1906137" y="2752333"/>
                </a:lnTo>
                <a:lnTo>
                  <a:pt x="1840230" y="2774646"/>
                </a:lnTo>
                <a:lnTo>
                  <a:pt x="1772919" y="2793771"/>
                </a:lnTo>
                <a:lnTo>
                  <a:pt x="1704294" y="2809619"/>
                </a:lnTo>
                <a:lnTo>
                  <a:pt x="1634443" y="2822099"/>
                </a:lnTo>
                <a:lnTo>
                  <a:pt x="1563456" y="2831125"/>
                </a:lnTo>
                <a:lnTo>
                  <a:pt x="1491423" y="2836605"/>
                </a:lnTo>
                <a:lnTo>
                  <a:pt x="1418432" y="2838452"/>
                </a:lnTo>
                <a:lnTo>
                  <a:pt x="1345441" y="2836605"/>
                </a:lnTo>
                <a:lnTo>
                  <a:pt x="1273408" y="2831125"/>
                </a:lnTo>
                <a:lnTo>
                  <a:pt x="1202421" y="2822099"/>
                </a:lnTo>
                <a:lnTo>
                  <a:pt x="1132570" y="2809619"/>
                </a:lnTo>
                <a:lnTo>
                  <a:pt x="1063945" y="2793771"/>
                </a:lnTo>
                <a:lnTo>
                  <a:pt x="996634" y="2774646"/>
                </a:lnTo>
                <a:lnTo>
                  <a:pt x="930727" y="2752333"/>
                </a:lnTo>
                <a:lnTo>
                  <a:pt x="866313" y="2726921"/>
                </a:lnTo>
                <a:lnTo>
                  <a:pt x="803482" y="2698500"/>
                </a:lnTo>
                <a:lnTo>
                  <a:pt x="742322" y="2667158"/>
                </a:lnTo>
                <a:lnTo>
                  <a:pt x="682922" y="2632985"/>
                </a:lnTo>
                <a:lnTo>
                  <a:pt x="625372" y="2596069"/>
                </a:lnTo>
                <a:lnTo>
                  <a:pt x="569760" y="2556501"/>
                </a:lnTo>
                <a:lnTo>
                  <a:pt x="516176" y="2514369"/>
                </a:lnTo>
                <a:lnTo>
                  <a:pt x="464709" y="2469762"/>
                </a:lnTo>
                <a:lnTo>
                  <a:pt x="415449" y="2422770"/>
                </a:lnTo>
                <a:lnTo>
                  <a:pt x="368483" y="2373482"/>
                </a:lnTo>
                <a:lnTo>
                  <a:pt x="323901" y="2321986"/>
                </a:lnTo>
                <a:lnTo>
                  <a:pt x="281792" y="2268372"/>
                </a:lnTo>
                <a:lnTo>
                  <a:pt x="242246" y="2212729"/>
                </a:lnTo>
                <a:lnTo>
                  <a:pt x="205352" y="2155147"/>
                </a:lnTo>
                <a:lnTo>
                  <a:pt x="171197" y="2095714"/>
                </a:lnTo>
                <a:lnTo>
                  <a:pt x="139873" y="2034520"/>
                </a:lnTo>
                <a:lnTo>
                  <a:pt x="111467" y="1971652"/>
                </a:lnTo>
                <a:lnTo>
                  <a:pt x="86070" y="1907202"/>
                </a:lnTo>
                <a:lnTo>
                  <a:pt x="63770" y="1841259"/>
                </a:lnTo>
                <a:lnTo>
                  <a:pt x="44656" y="1773911"/>
                </a:lnTo>
                <a:lnTo>
                  <a:pt x="28817" y="1705247"/>
                </a:lnTo>
                <a:lnTo>
                  <a:pt x="16343" y="1635357"/>
                </a:lnTo>
                <a:lnTo>
                  <a:pt x="7323" y="1564331"/>
                </a:lnTo>
                <a:lnTo>
                  <a:pt x="1845" y="1492257"/>
                </a:lnTo>
                <a:lnTo>
                  <a:pt x="0" y="1419226"/>
                </a:lnTo>
                <a:lnTo>
                  <a:pt x="1845" y="1346194"/>
                </a:lnTo>
                <a:lnTo>
                  <a:pt x="7323" y="1274120"/>
                </a:lnTo>
                <a:lnTo>
                  <a:pt x="16343" y="1203094"/>
                </a:lnTo>
                <a:lnTo>
                  <a:pt x="28817" y="1133204"/>
                </a:lnTo>
                <a:lnTo>
                  <a:pt x="44656" y="1064540"/>
                </a:lnTo>
                <a:lnTo>
                  <a:pt x="63770" y="997192"/>
                </a:lnTo>
                <a:lnTo>
                  <a:pt x="86070" y="931249"/>
                </a:lnTo>
                <a:lnTo>
                  <a:pt x="111467" y="866799"/>
                </a:lnTo>
                <a:lnTo>
                  <a:pt x="139873" y="803932"/>
                </a:lnTo>
                <a:lnTo>
                  <a:pt x="171197" y="742738"/>
                </a:lnTo>
                <a:lnTo>
                  <a:pt x="205352" y="683305"/>
                </a:lnTo>
                <a:lnTo>
                  <a:pt x="242246" y="625722"/>
                </a:lnTo>
                <a:lnTo>
                  <a:pt x="281792" y="570080"/>
                </a:lnTo>
                <a:lnTo>
                  <a:pt x="323901" y="516466"/>
                </a:lnTo>
                <a:lnTo>
                  <a:pt x="368483" y="464970"/>
                </a:lnTo>
                <a:lnTo>
                  <a:pt x="415449" y="415682"/>
                </a:lnTo>
                <a:lnTo>
                  <a:pt x="464709" y="368689"/>
                </a:lnTo>
                <a:lnTo>
                  <a:pt x="516176" y="324083"/>
                </a:lnTo>
                <a:lnTo>
                  <a:pt x="569760" y="281951"/>
                </a:lnTo>
                <a:lnTo>
                  <a:pt x="625372" y="242382"/>
                </a:lnTo>
                <a:lnTo>
                  <a:pt x="682922" y="205467"/>
                </a:lnTo>
                <a:lnTo>
                  <a:pt x="742322" y="171294"/>
                </a:lnTo>
                <a:lnTo>
                  <a:pt x="803482" y="139952"/>
                </a:lnTo>
                <a:lnTo>
                  <a:pt x="866313" y="111530"/>
                </a:lnTo>
                <a:lnTo>
                  <a:pt x="930727" y="86118"/>
                </a:lnTo>
                <a:lnTo>
                  <a:pt x="996634" y="63805"/>
                </a:lnTo>
                <a:lnTo>
                  <a:pt x="1063945" y="44681"/>
                </a:lnTo>
                <a:lnTo>
                  <a:pt x="1132570" y="28833"/>
                </a:lnTo>
                <a:lnTo>
                  <a:pt x="1202421" y="16352"/>
                </a:lnTo>
                <a:lnTo>
                  <a:pt x="1273408" y="7327"/>
                </a:lnTo>
                <a:lnTo>
                  <a:pt x="1345441" y="1846"/>
                </a:lnTo>
                <a:lnTo>
                  <a:pt x="1418432" y="0"/>
                </a:lnTo>
                <a:close/>
              </a:path>
            </a:pathLst>
          </a:custGeom>
          <a:ln w="3175">
            <a:solidFill>
              <a:srgbClr val="F8F7F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341169" y="1469959"/>
            <a:ext cx="15562210" cy="9051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r>
              <a:rPr lang="es-CO" sz="6868" b="1" kern="1200" dirty="0">
                <a:solidFill>
                  <a:srgbClr val="3F403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Object-oriented </a:t>
            </a:r>
          </a:p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r>
              <a:rPr lang="es-CO" sz="6868" b="1" kern="1200" dirty="0">
                <a:solidFill>
                  <a:srgbClr val="3F403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Programming in C-Sharp 10</a:t>
            </a:r>
            <a:endParaRPr lang="es-CO" sz="6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63610" y="1915584"/>
            <a:ext cx="665093" cy="9051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7070"/>
              </a:lnSpc>
              <a:spcBef>
                <a:spcPts val="354"/>
              </a:spcBef>
            </a:pPr>
            <a:endParaRPr lang="es-CO" sz="68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27345" y="5562524"/>
            <a:ext cx="4231082" cy="115528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marR="61570" defTabSz="923544">
              <a:lnSpc>
                <a:spcPts val="3823"/>
              </a:lnSpc>
              <a:spcBef>
                <a:spcPts val="191"/>
              </a:spcBef>
            </a:pPr>
            <a:r>
              <a:rPr lang="es-CO" sz="3636" b="1" kern="1200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Daniel</a:t>
            </a:r>
            <a:r>
              <a:rPr lang="es-CO" sz="3636" b="1" kern="1200" spc="-14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 </a:t>
            </a:r>
            <a:r>
              <a:rPr lang="es-CO" sz="3636" b="1" kern="1200">
                <a:solidFill>
                  <a:srgbClr val="F15A2A"/>
                </a:solidFill>
                <a:latin typeface="Berlin Sans FB Demi"/>
                <a:ea typeface="+mn-ea"/>
                <a:cs typeface="+mn-cs"/>
              </a:rPr>
              <a:t>Villamizar</a:t>
            </a:r>
            <a:endParaRPr lang="es-CO" sz="3636" kern="1200">
              <a:solidFill>
                <a:schemeClr val="tx1"/>
              </a:solidFill>
              <a:latin typeface="Berlin Sans FB Demi"/>
              <a:ea typeface="+mn-ea"/>
              <a:cs typeface="+mn-cs"/>
            </a:endParaRPr>
          </a:p>
          <a:p>
            <a:pPr marL="12827" defTabSz="923544">
              <a:lnSpc>
                <a:spcPts val="5202"/>
              </a:lnSpc>
              <a:spcBef>
                <a:spcPts val="69"/>
              </a:spcBef>
            </a:pPr>
            <a:r>
              <a:rPr lang="es-CO" sz="4848" kern="1200" baseline="-4239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Senior Cloud Solutions</a:t>
            </a:r>
            <a:endParaRPr lang="es-CO" sz="3200">
              <a:latin typeface="Yu Gothic UI"/>
              <a:cs typeface="Yu Gothic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983442" y="6278175"/>
            <a:ext cx="1709353" cy="4396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434"/>
              </a:lnSpc>
              <a:spcBef>
                <a:spcPts val="172"/>
              </a:spcBef>
            </a:pPr>
            <a:r>
              <a:rPr lang="es-CO" sz="3232" kern="1200" dirty="0" err="1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Architect</a:t>
            </a:r>
            <a:endParaRPr lang="es-CO" sz="3200" dirty="0">
              <a:latin typeface="Yu Gothic UI"/>
              <a:cs typeface="Yu Gothic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717811" y="6278175"/>
            <a:ext cx="1225721" cy="4396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434"/>
              </a:lnSpc>
              <a:spcBef>
                <a:spcPts val="172"/>
              </a:spcBef>
            </a:pPr>
            <a:r>
              <a:rPr lang="es-CO" sz="3232" kern="1200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- MVP</a:t>
            </a:r>
            <a:endParaRPr lang="es-CO" sz="3200">
              <a:latin typeface="Yu Gothic UI"/>
              <a:cs typeface="Yu Gothic U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727345" y="7363924"/>
            <a:ext cx="12314961" cy="45033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520"/>
              </a:lnSpc>
              <a:spcBef>
                <a:spcPts val="176"/>
              </a:spcBef>
            </a:pPr>
            <a:r>
              <a:rPr lang="es-CO" sz="4848" kern="120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  <a:hlinkClick r:id="rId3"/>
              </a:rPr>
              <a:t>@</a:t>
            </a:r>
            <a:r>
              <a:rPr lang="es-CO" sz="4848" kern="1200" baseline="1211">
                <a:solidFill>
                  <a:srgbClr val="3F403F"/>
                </a:solidFill>
                <a:latin typeface="Yu Gothic UI"/>
                <a:ea typeface="+mn-ea"/>
                <a:cs typeface="+mn-cs"/>
                <a:hlinkClick r:id="rId3"/>
              </a:rPr>
              <a:t>danielvillamizara</a:t>
            </a:r>
            <a:r>
              <a:rPr lang="es-CO" sz="4848" kern="1200" spc="-328" baseline="1211">
                <a:solidFill>
                  <a:srgbClr val="3F403F"/>
                </a:solidFill>
                <a:latin typeface="Yu Gothic UI"/>
                <a:ea typeface="+mn-ea"/>
                <a:cs typeface="+mn-cs"/>
              </a:rPr>
              <a:t> </a:t>
            </a:r>
            <a:r>
              <a:rPr lang="es-CO" sz="4848" kern="120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–</a:t>
            </a:r>
            <a:r>
              <a:rPr lang="es-CO" sz="4848" kern="1200" spc="-290" baseline="181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4848" kern="1200" baseline="1211">
                <a:solidFill>
                  <a:srgbClr val="3F403F"/>
                </a:solidFill>
                <a:latin typeface="Yu Gothic UI"/>
                <a:ea typeface="+mn-ea"/>
                <a:cs typeface="+mn-cs"/>
                <a:hlinkClick r:id="rId4"/>
              </a:rPr>
              <a:t>https://www.linkedin.com/in/danielvillamizara/</a:t>
            </a:r>
            <a:endParaRPr lang="es-CO" sz="3200">
              <a:latin typeface="Yu Gothic UI"/>
              <a:cs typeface="Yu Gothic UI"/>
            </a:endParaRPr>
          </a:p>
        </p:txBody>
      </p:sp>
      <p:pic>
        <p:nvPicPr>
          <p:cNvPr id="14" name="Picture 13" descr="A person in a suit">
            <a:extLst>
              <a:ext uri="{FF2B5EF4-FFF2-40B4-BE49-F238E27FC236}">
                <a16:creationId xmlns:a16="http://schemas.microsoft.com/office/drawing/2014/main" id="{1160FB61-A53B-AA50-2C31-1096B0BB31F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4928876"/>
            <a:ext cx="3382742" cy="3796024"/>
          </a:xfrm>
          <a:prstGeom prst="flowChartConnector">
            <a:avLst/>
          </a:prstGeom>
        </p:spPr>
      </p:pic>
      <p:sp>
        <p:nvSpPr>
          <p:cNvPr id="10" name="object 4">
            <a:extLst>
              <a:ext uri="{FF2B5EF4-FFF2-40B4-BE49-F238E27FC236}">
                <a16:creationId xmlns:a16="http://schemas.microsoft.com/office/drawing/2014/main" id="{8B8AA076-B357-9A2E-AEED-A0AB90294E61}"/>
              </a:ext>
            </a:extLst>
          </p:cNvPr>
          <p:cNvSpPr txBox="1"/>
          <p:nvPr/>
        </p:nvSpPr>
        <p:spPr>
          <a:xfrm>
            <a:off x="1341169" y="3796703"/>
            <a:ext cx="10051930" cy="38501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827" defTabSz="923544">
              <a:lnSpc>
                <a:spcPts val="3434"/>
              </a:lnSpc>
              <a:spcBef>
                <a:spcPts val="172"/>
              </a:spcBef>
            </a:pPr>
            <a:r>
              <a:rPr lang="en-US" sz="3232" b="1" dirty="0">
                <a:solidFill>
                  <a:srgbClr val="3F403F"/>
                </a:solidFill>
                <a:latin typeface="Yu Gothic UI"/>
                <a:cs typeface="Yu Gothic UI"/>
              </a:rPr>
              <a:t>Understanding  Object-orientation in C#</a:t>
            </a:r>
            <a:endParaRPr lang="es-CO" sz="3200" b="1" dirty="0">
              <a:latin typeface="Yu Gothic UI"/>
              <a:cs typeface="Yu Gothic UI"/>
            </a:endParaRPr>
          </a:p>
        </p:txBody>
      </p:sp>
    </p:spTree>
    <p:extLst>
      <p:ext uri="{BB962C8B-B14F-4D97-AF65-F5344CB8AC3E}">
        <p14:creationId xmlns:p14="http://schemas.microsoft.com/office/powerpoint/2010/main" val="3432656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6913880" y="703581"/>
            <a:ext cx="1" cy="8879846"/>
          </a:xfrm>
          <a:custGeom>
            <a:avLst/>
            <a:gdLst/>
            <a:ahLst/>
            <a:cxnLst/>
            <a:rect l="l" t="t" r="r" b="b"/>
            <a:pathLst>
              <a:path w="1" h="8879846">
                <a:moveTo>
                  <a:pt x="0" y="0"/>
                </a:moveTo>
                <a:lnTo>
                  <a:pt x="1" y="8879846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12517" y="3709188"/>
            <a:ext cx="4625659" cy="28686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686040" y="3031280"/>
            <a:ext cx="5977983" cy="21701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485"/>
              </a:lnSpc>
              <a:spcBef>
                <a:spcPts val="174"/>
              </a:spcBef>
            </a:pP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u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ns</a:t>
            </a:r>
            <a:r>
              <a:rPr sz="3400" b="1" spc="427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b="1" spc="531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4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400" b="1" spc="61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5" dirty="0">
                <a:solidFill>
                  <a:srgbClr val="F15A2A"/>
                </a:solidFill>
                <a:latin typeface="Times New Roman"/>
                <a:cs typeface="Times New Roman"/>
              </a:rPr>
              <a:t>m</a:t>
            </a:r>
            <a:r>
              <a:rPr sz="3400" b="1" spc="-5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400" b="1" spc="-5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rn</a:t>
            </a:r>
            <a:r>
              <a:rPr sz="3400" b="1" spc="-8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br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w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rs</a:t>
            </a:r>
            <a:endParaRPr sz="3400">
              <a:latin typeface="Times New Roman"/>
              <a:cs typeface="Times New Roman"/>
            </a:endParaRPr>
          </a:p>
          <a:p>
            <a:pPr marL="12700" marR="64770">
              <a:lnSpc>
                <a:spcPct val="95825"/>
              </a:lnSpc>
              <a:spcBef>
                <a:spcPts val="2612"/>
              </a:spcBef>
            </a:pP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b="1" spc="39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.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ET</a:t>
            </a:r>
            <a:r>
              <a:rPr sz="3400" b="1" spc="14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q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u</a:t>
            </a:r>
            <a:r>
              <a:rPr sz="34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 </a:t>
            </a:r>
            <a:r>
              <a:rPr sz="3400" b="1" spc="205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b="1" spc="531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v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endParaRPr sz="3400">
              <a:latin typeface="Times New Roman"/>
              <a:cs typeface="Times New Roman"/>
            </a:endParaRPr>
          </a:p>
          <a:p>
            <a:pPr marL="12700" marR="64770">
              <a:lnSpc>
                <a:spcPct val="95825"/>
              </a:lnSpc>
              <a:spcBef>
                <a:spcPts val="2882"/>
              </a:spcBef>
            </a:pP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400" b="1" spc="-159" dirty="0">
                <a:solidFill>
                  <a:srgbClr val="F15A2A"/>
                </a:solidFill>
                <a:latin typeface="Times New Roman"/>
                <a:cs typeface="Times New Roman"/>
              </a:rPr>
              <a:t>P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400" b="1" spc="3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u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3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ex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p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nce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86040" y="5609889"/>
            <a:ext cx="1108484" cy="457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485"/>
              </a:lnSpc>
              <a:spcBef>
                <a:spcPts val="174"/>
              </a:spcBef>
            </a:pPr>
            <a:r>
              <a:rPr sz="3400" b="1" dirty="0">
                <a:solidFill>
                  <a:srgbClr val="F15A2A"/>
                </a:solidFill>
                <a:latin typeface="Times New Roman"/>
                <a:cs typeface="Times New Roman"/>
              </a:rPr>
              <a:t>B</a:t>
            </a:r>
            <a:r>
              <a:rPr sz="34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ut</a:t>
            </a:r>
            <a:r>
              <a:rPr sz="34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…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042910" y="6225664"/>
            <a:ext cx="340015" cy="109118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610"/>
              </a:lnSpc>
              <a:spcBef>
                <a:spcPts val="180"/>
              </a:spcBef>
            </a:pPr>
            <a:r>
              <a:rPr sz="3400" spc="0" dirty="0">
                <a:solidFill>
                  <a:srgbClr val="F15A2A"/>
                </a:solidFill>
                <a:latin typeface="Lucida Bright"/>
                <a:cs typeface="Lucida Bright"/>
              </a:rPr>
              <a:t>-</a:t>
            </a:r>
            <a:endParaRPr sz="3400">
              <a:latin typeface="Lucida Bright"/>
              <a:cs typeface="Lucida Bright"/>
            </a:endParaRPr>
          </a:p>
          <a:p>
            <a:pPr marL="12700">
              <a:lnSpc>
                <a:spcPts val="3995"/>
              </a:lnSpc>
              <a:spcBef>
                <a:spcPts val="1006"/>
              </a:spcBef>
            </a:pPr>
            <a:r>
              <a:rPr sz="5100" spc="0" baseline="-1664" dirty="0">
                <a:solidFill>
                  <a:srgbClr val="F15A2A"/>
                </a:solidFill>
                <a:latin typeface="Lucida Bright"/>
                <a:cs typeface="Lucida Bright"/>
              </a:rPr>
              <a:t>-</a:t>
            </a:r>
            <a:endParaRPr sz="3400">
              <a:latin typeface="Lucida Bright"/>
              <a:cs typeface="Lucida Br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75980" y="6240967"/>
            <a:ext cx="5572695" cy="457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504"/>
              </a:lnSpc>
              <a:spcBef>
                <a:spcPts val="175"/>
              </a:spcBef>
            </a:pPr>
            <a:r>
              <a:rPr sz="3400" spc="-5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ot</a:t>
            </a:r>
            <a:r>
              <a:rPr sz="3400" spc="-300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400" spc="-5" dirty="0">
                <a:solidFill>
                  <a:srgbClr val="F15A2A"/>
                </a:solidFill>
                <a:latin typeface="Times New Roman"/>
                <a:cs typeface="Times New Roman"/>
              </a:rPr>
              <a:t>upp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or</a:t>
            </a:r>
            <a:r>
              <a:rPr sz="3400" spc="-39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400" spc="-5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400" spc="510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on</a:t>
            </a:r>
            <a:r>
              <a:rPr sz="3400" spc="49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4" dirty="0">
                <a:solidFill>
                  <a:srgbClr val="F15A2A"/>
                </a:solidFill>
                <a:latin typeface="Times New Roman"/>
                <a:cs typeface="Times New Roman"/>
              </a:rPr>
              <a:t>“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ll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y</a:t>
            </a:r>
            <a:r>
              <a:rPr sz="3400" spc="-1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065117" y="6240967"/>
            <a:ext cx="2001145" cy="457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504"/>
              </a:lnSpc>
              <a:spcBef>
                <a:spcPts val="175"/>
              </a:spcBef>
            </a:pPr>
            <a:r>
              <a:rPr sz="3400" dirty="0">
                <a:solidFill>
                  <a:srgbClr val="F15A2A"/>
                </a:solidFill>
                <a:latin typeface="Times New Roman"/>
                <a:cs typeface="Times New Roman"/>
              </a:rPr>
              <a:t>brows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rs”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475980" y="6874951"/>
            <a:ext cx="6406156" cy="457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504"/>
              </a:lnSpc>
              <a:spcBef>
                <a:spcPts val="175"/>
              </a:spcBef>
            </a:pP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400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400" spc="4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al</a:t>
            </a:r>
            <a:r>
              <a:rPr sz="3400" spc="-1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dow</a:t>
            </a:r>
            <a:r>
              <a:rPr sz="3400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oad</a:t>
            </a:r>
            <a:r>
              <a:rPr sz="3400" spc="-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m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ay</a:t>
            </a:r>
            <a:r>
              <a:rPr sz="3400" spc="54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-34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400" spc="-39" dirty="0">
                <a:solidFill>
                  <a:srgbClr val="F15A2A"/>
                </a:solidFill>
                <a:latin typeface="Times New Roman"/>
                <a:cs typeface="Times New Roman"/>
              </a:rPr>
              <a:t>k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400" spc="-1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400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400" spc="-4" dirty="0">
                <a:solidFill>
                  <a:srgbClr val="F15A2A"/>
                </a:solidFill>
                <a:latin typeface="Times New Roman"/>
                <a:cs typeface="Times New Roman"/>
              </a:rPr>
              <a:t>ge</a:t>
            </a:r>
            <a:r>
              <a:rPr sz="3400" spc="0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endParaRPr sz="3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540317" y="2755423"/>
            <a:ext cx="2980347" cy="49031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873490" y="3445642"/>
            <a:ext cx="2990646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Running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910517" y="3445642"/>
            <a:ext cx="540511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496800" y="3445642"/>
            <a:ext cx="2219350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0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zor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873490" y="4360042"/>
            <a:ext cx="1513967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5" dirty="0">
                <a:solidFill>
                  <a:srgbClr val="FEFFFE"/>
                </a:solidFill>
                <a:latin typeface="Times New Roman"/>
                <a:cs typeface="Times New Roman"/>
              </a:rPr>
              <a:t>App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33304" y="4360042"/>
            <a:ext cx="886841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-9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366373" y="4360042"/>
            <a:ext cx="540511" cy="787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200"/>
              </a:lnSpc>
              <a:spcBef>
                <a:spcPts val="310"/>
              </a:spcBef>
            </a:pP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870973" y="4360042"/>
            <a:ext cx="2873613" cy="179317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93315" marR="60959">
              <a:lnSpc>
                <a:spcPts val="6205"/>
              </a:lnSpc>
              <a:spcBef>
                <a:spcPts val="310"/>
              </a:spcBef>
            </a:pPr>
            <a:r>
              <a:rPr sz="6000" spc="-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6000" spc="-275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60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6000">
              <a:latin typeface="Times New Roman"/>
              <a:cs typeface="Times New Roman"/>
            </a:endParaRPr>
          </a:p>
          <a:p>
            <a:pPr marL="12700">
              <a:lnSpc>
                <a:spcPct val="95825"/>
              </a:lnSpc>
              <a:spcBef>
                <a:spcPts val="3828"/>
              </a:spcBef>
            </a:pP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of</a:t>
            </a:r>
            <a:r>
              <a:rPr sz="3200" spc="13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f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spc="-9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Is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873490" y="5721419"/>
            <a:ext cx="2984397" cy="9651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spc="-235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3200" spc="-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-42" dirty="0">
                <a:solidFill>
                  <a:srgbClr val="FEFFFE"/>
                </a:solidFill>
                <a:latin typeface="Times New Roman"/>
                <a:cs typeface="Times New Roman"/>
              </a:rPr>
              <a:t>k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-37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dv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an</a:t>
            </a:r>
            <a:r>
              <a:rPr sz="3200" spc="-34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3200">
              <a:latin typeface="Times New Roman"/>
              <a:cs typeface="Times New Roman"/>
            </a:endParaRPr>
          </a:p>
          <a:p>
            <a:pPr marL="12700" marR="60959">
              <a:lnSpc>
                <a:spcPct val="95825"/>
              </a:lnSpc>
              <a:spcBef>
                <a:spcPts val="355"/>
              </a:spcBef>
            </a:pPr>
            <a:r>
              <a:rPr sz="3200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ow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758648" y="5721419"/>
            <a:ext cx="1163238" cy="4317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of</a:t>
            </a:r>
            <a:r>
              <a:rPr sz="3200" spc="13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th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873490" y="7321619"/>
            <a:ext cx="5577056" cy="4317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04"/>
              </a:lnSpc>
              <a:spcBef>
                <a:spcPts val="165"/>
              </a:spcBef>
            </a:pPr>
            <a:r>
              <a:rPr sz="3200" dirty="0">
                <a:solidFill>
                  <a:srgbClr val="FEFFFE"/>
                </a:solidFill>
                <a:latin typeface="Times New Roman"/>
                <a:cs typeface="Times New Roman"/>
              </a:rPr>
              <a:t>Occ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4" dirty="0">
                <a:solidFill>
                  <a:srgbClr val="FEFFFE"/>
                </a:solidFill>
                <a:latin typeface="Times New Roman"/>
                <a:cs typeface="Times New Roman"/>
              </a:rPr>
              <a:t>si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nall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y-co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nne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spc="-34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3200" spc="-1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spc="0" dirty="0">
                <a:solidFill>
                  <a:srgbClr val="FEFFFE"/>
                </a:solidFill>
                <a:latin typeface="Times New Roman"/>
                <a:cs typeface="Times New Roman"/>
              </a:rPr>
              <a:t>pps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ject 14"/>
          <p:cNvSpPr/>
          <p:nvPr/>
        </p:nvSpPr>
        <p:spPr>
          <a:xfrm>
            <a:off x="5770680" y="2530525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770680" y="4958059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770680" y="7332848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24450" y="2675818"/>
            <a:ext cx="1425382" cy="16982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687223" y="5102362"/>
            <a:ext cx="1699836" cy="16998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663680" y="7636059"/>
            <a:ext cx="1746923" cy="13835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216008" y="965200"/>
            <a:ext cx="2050577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07288" y="965200"/>
            <a:ext cx="2157669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er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28662" y="3346471"/>
            <a:ext cx="5899062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x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ecu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r>
              <a:rPr lang="en-US" sz="3136" b="1" kern="1200" spc="48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rv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11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-21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ET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147735" y="3346471"/>
            <a:ext cx="1014244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ore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182069" y="3346471"/>
            <a:ext cx="803013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28662" y="5775401"/>
            <a:ext cx="5876590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ac</a:t>
            </a:r>
            <a:r>
              <a:rPr lang="es-CO" sz="3136" b="1" kern="1200" spc="-4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k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-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s-CO" sz="3136" b="1" kern="1200" spc="35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ig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al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136" b="1" kern="1200" spc="4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nn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ec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228662" y="8150086"/>
            <a:ext cx="8395656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App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lic</a:t>
            </a:r>
            <a:r>
              <a:rPr lang="en-US" sz="3136" b="1" kern="1200" spc="-3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r>
              <a:rPr lang="en-US" sz="3136" b="1" kern="1200" spc="9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ns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26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3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at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-5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“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cui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t”</a:t>
            </a:r>
            <a:endParaRPr lang="en-US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object 201"/>
          <p:cNvSpPr/>
          <p:nvPr/>
        </p:nvSpPr>
        <p:spPr>
          <a:xfrm>
            <a:off x="2467174" y="4404554"/>
            <a:ext cx="3972013" cy="24835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2" name="object 202"/>
          <p:cNvSpPr/>
          <p:nvPr/>
        </p:nvSpPr>
        <p:spPr>
          <a:xfrm>
            <a:off x="4931778" y="5371984"/>
            <a:ext cx="1057817" cy="10578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9" name="object 199"/>
          <p:cNvSpPr/>
          <p:nvPr/>
        </p:nvSpPr>
        <p:spPr>
          <a:xfrm>
            <a:off x="9124950" y="301140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0" name="object 200"/>
          <p:cNvSpPr/>
          <p:nvPr/>
        </p:nvSpPr>
        <p:spPr>
          <a:xfrm>
            <a:off x="9124950" y="308764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7" name="object 197"/>
          <p:cNvSpPr/>
          <p:nvPr/>
        </p:nvSpPr>
        <p:spPr>
          <a:xfrm>
            <a:off x="9124950" y="316387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8" name="object 198"/>
          <p:cNvSpPr/>
          <p:nvPr/>
        </p:nvSpPr>
        <p:spPr>
          <a:xfrm>
            <a:off x="9124950" y="324011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5" name="object 195"/>
          <p:cNvSpPr/>
          <p:nvPr/>
        </p:nvSpPr>
        <p:spPr>
          <a:xfrm>
            <a:off x="9124950" y="331635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6" name="object 196"/>
          <p:cNvSpPr/>
          <p:nvPr/>
        </p:nvSpPr>
        <p:spPr>
          <a:xfrm>
            <a:off x="9124950" y="339259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3" name="object 193"/>
          <p:cNvSpPr/>
          <p:nvPr/>
        </p:nvSpPr>
        <p:spPr>
          <a:xfrm>
            <a:off x="9124950" y="346883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4" name="object 194"/>
          <p:cNvSpPr/>
          <p:nvPr/>
        </p:nvSpPr>
        <p:spPr>
          <a:xfrm>
            <a:off x="9124950" y="354507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1" name="object 191"/>
          <p:cNvSpPr/>
          <p:nvPr/>
        </p:nvSpPr>
        <p:spPr>
          <a:xfrm>
            <a:off x="9124950" y="362130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2" name="object 192"/>
          <p:cNvSpPr/>
          <p:nvPr/>
        </p:nvSpPr>
        <p:spPr>
          <a:xfrm>
            <a:off x="9124950" y="369754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9" name="object 189"/>
          <p:cNvSpPr/>
          <p:nvPr/>
        </p:nvSpPr>
        <p:spPr>
          <a:xfrm>
            <a:off x="9124950" y="377378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0" name="object 190"/>
          <p:cNvSpPr/>
          <p:nvPr/>
        </p:nvSpPr>
        <p:spPr>
          <a:xfrm>
            <a:off x="9124950" y="385002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7" name="object 187"/>
          <p:cNvSpPr/>
          <p:nvPr/>
        </p:nvSpPr>
        <p:spPr>
          <a:xfrm>
            <a:off x="9124950" y="392626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8" name="object 188"/>
          <p:cNvSpPr/>
          <p:nvPr/>
        </p:nvSpPr>
        <p:spPr>
          <a:xfrm>
            <a:off x="9124950" y="400249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9124950" y="407873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9124950" y="415497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6" name="object 176"/>
          <p:cNvSpPr/>
          <p:nvPr/>
        </p:nvSpPr>
        <p:spPr>
          <a:xfrm>
            <a:off x="9124950" y="423121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7" name="object 177"/>
          <p:cNvSpPr/>
          <p:nvPr/>
        </p:nvSpPr>
        <p:spPr>
          <a:xfrm>
            <a:off x="9124950" y="430745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8" name="object 178"/>
          <p:cNvSpPr/>
          <p:nvPr/>
        </p:nvSpPr>
        <p:spPr>
          <a:xfrm>
            <a:off x="9124950" y="438368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9" name="object 179"/>
          <p:cNvSpPr/>
          <p:nvPr/>
        </p:nvSpPr>
        <p:spPr>
          <a:xfrm>
            <a:off x="9124950" y="445992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0" name="object 180"/>
          <p:cNvSpPr/>
          <p:nvPr/>
        </p:nvSpPr>
        <p:spPr>
          <a:xfrm>
            <a:off x="9124950" y="453616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1" name="object 181"/>
          <p:cNvSpPr/>
          <p:nvPr/>
        </p:nvSpPr>
        <p:spPr>
          <a:xfrm>
            <a:off x="9124950" y="461240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2" name="object 182"/>
          <p:cNvSpPr/>
          <p:nvPr/>
        </p:nvSpPr>
        <p:spPr>
          <a:xfrm>
            <a:off x="9124950" y="468864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3" name="object 183"/>
          <p:cNvSpPr/>
          <p:nvPr/>
        </p:nvSpPr>
        <p:spPr>
          <a:xfrm>
            <a:off x="9124950" y="4764879"/>
            <a:ext cx="38100" cy="38139"/>
          </a:xfrm>
          <a:custGeom>
            <a:avLst/>
            <a:gdLst/>
            <a:ahLst/>
            <a:cxnLst/>
            <a:rect l="l" t="t" r="r" b="b"/>
            <a:pathLst>
              <a:path w="38100" h="38139">
                <a:moveTo>
                  <a:pt x="0" y="19050"/>
                </a:moveTo>
                <a:lnTo>
                  <a:pt x="82" y="20873"/>
                </a:lnTo>
                <a:lnTo>
                  <a:pt x="6183" y="33138"/>
                </a:lnTo>
                <a:lnTo>
                  <a:pt x="19050" y="38139"/>
                </a:lnTo>
                <a:lnTo>
                  <a:pt x="20834" y="38056"/>
                </a:lnTo>
                <a:lnTo>
                  <a:pt x="33098" y="31955"/>
                </a:lnTo>
                <a:lnTo>
                  <a:pt x="38100" y="19089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4" name="object 184"/>
          <p:cNvSpPr/>
          <p:nvPr/>
        </p:nvSpPr>
        <p:spPr>
          <a:xfrm>
            <a:off x="9124950" y="484111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5" name="object 185"/>
          <p:cNvSpPr/>
          <p:nvPr/>
        </p:nvSpPr>
        <p:spPr>
          <a:xfrm>
            <a:off x="9124950" y="491735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6" name="object 186"/>
          <p:cNvSpPr/>
          <p:nvPr/>
        </p:nvSpPr>
        <p:spPr>
          <a:xfrm>
            <a:off x="7874641" y="4107694"/>
            <a:ext cx="2324785" cy="769606"/>
          </a:xfrm>
          <a:custGeom>
            <a:avLst/>
            <a:gdLst/>
            <a:ahLst/>
            <a:cxnLst/>
            <a:rect l="l" t="t" r="r" b="b"/>
            <a:pathLst>
              <a:path w="2324785" h="769606">
                <a:moveTo>
                  <a:pt x="0" y="384802"/>
                </a:moveTo>
                <a:lnTo>
                  <a:pt x="384802" y="769606"/>
                </a:lnTo>
                <a:lnTo>
                  <a:pt x="384802" y="577206"/>
                </a:lnTo>
                <a:lnTo>
                  <a:pt x="2324785" y="577206"/>
                </a:lnTo>
                <a:lnTo>
                  <a:pt x="2324785" y="192402"/>
                </a:lnTo>
                <a:lnTo>
                  <a:pt x="384802" y="192402"/>
                </a:lnTo>
                <a:lnTo>
                  <a:pt x="384802" y="0"/>
                </a:lnTo>
                <a:lnTo>
                  <a:pt x="0" y="384802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9124950" y="499359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9124950" y="506983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50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8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9124950" y="514607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9124950" y="522230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2" name="object 162"/>
          <p:cNvSpPr/>
          <p:nvPr/>
        </p:nvSpPr>
        <p:spPr>
          <a:xfrm>
            <a:off x="9124950" y="529854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3" name="object 163"/>
          <p:cNvSpPr/>
          <p:nvPr/>
        </p:nvSpPr>
        <p:spPr>
          <a:xfrm>
            <a:off x="9124950" y="537478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9124950" y="545102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5" name="object 165"/>
          <p:cNvSpPr/>
          <p:nvPr/>
        </p:nvSpPr>
        <p:spPr>
          <a:xfrm>
            <a:off x="9124950" y="552726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6" name="object 166"/>
          <p:cNvSpPr/>
          <p:nvPr/>
        </p:nvSpPr>
        <p:spPr>
          <a:xfrm>
            <a:off x="9124950" y="560349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9124950" y="567973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9124950" y="575597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9124950" y="583221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7289098" y="5279101"/>
            <a:ext cx="2075232" cy="514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8139008" y="5279101"/>
            <a:ext cx="2075232" cy="5143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9124950" y="590845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9124950" y="598468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9124950" y="6060927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50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9124950" y="613716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9124950" y="621340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9124950" y="628964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9124950" y="636587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9124950" y="644211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9124950" y="651835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9124950" y="659459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9124950" y="667083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9124950" y="674706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9124950" y="682330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9124950" y="689954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9124950" y="697578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9124950" y="705202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7870908" y="6201420"/>
            <a:ext cx="2546183" cy="769607"/>
          </a:xfrm>
          <a:custGeom>
            <a:avLst/>
            <a:gdLst/>
            <a:ahLst/>
            <a:cxnLst/>
            <a:rect l="l" t="t" r="r" b="b"/>
            <a:pathLst>
              <a:path w="2546183" h="769607">
                <a:moveTo>
                  <a:pt x="0" y="384803"/>
                </a:moveTo>
                <a:lnTo>
                  <a:pt x="384803" y="769607"/>
                </a:lnTo>
                <a:lnTo>
                  <a:pt x="384803" y="577207"/>
                </a:lnTo>
                <a:lnTo>
                  <a:pt x="2161379" y="577207"/>
                </a:lnTo>
                <a:lnTo>
                  <a:pt x="2161379" y="769607"/>
                </a:lnTo>
                <a:lnTo>
                  <a:pt x="2546183" y="384803"/>
                </a:lnTo>
                <a:lnTo>
                  <a:pt x="2161379" y="0"/>
                </a:lnTo>
                <a:lnTo>
                  <a:pt x="2161379" y="192403"/>
                </a:lnTo>
                <a:lnTo>
                  <a:pt x="384803" y="192403"/>
                </a:lnTo>
                <a:lnTo>
                  <a:pt x="384803" y="0"/>
                </a:lnTo>
                <a:lnTo>
                  <a:pt x="0" y="384803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9124950" y="712825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4"/>
                </a:lnTo>
                <a:lnTo>
                  <a:pt x="6184" y="33138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9124950" y="720449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9124950" y="728073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9124950" y="735697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9124950" y="743321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9124950" y="750944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9124950" y="7585687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9124950" y="766192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9124950" y="7738163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9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9124950" y="781440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9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8139164" y="6971028"/>
            <a:ext cx="2060253" cy="769607"/>
          </a:xfrm>
          <a:custGeom>
            <a:avLst/>
            <a:gdLst/>
            <a:ahLst/>
            <a:cxnLst/>
            <a:rect l="l" t="t" r="r" b="b"/>
            <a:pathLst>
              <a:path w="2060253" h="769607">
                <a:moveTo>
                  <a:pt x="0" y="128270"/>
                </a:moveTo>
                <a:lnTo>
                  <a:pt x="67" y="645541"/>
                </a:lnTo>
                <a:lnTo>
                  <a:pt x="8570" y="687532"/>
                </a:lnTo>
                <a:lnTo>
                  <a:pt x="29595" y="723296"/>
                </a:lnTo>
                <a:lnTo>
                  <a:pt x="60695" y="750384"/>
                </a:lnTo>
                <a:lnTo>
                  <a:pt x="99423" y="766350"/>
                </a:lnTo>
                <a:lnTo>
                  <a:pt x="128271" y="769607"/>
                </a:lnTo>
                <a:lnTo>
                  <a:pt x="1936186" y="769539"/>
                </a:lnTo>
                <a:lnTo>
                  <a:pt x="1978178" y="761037"/>
                </a:lnTo>
                <a:lnTo>
                  <a:pt x="2013942" y="740013"/>
                </a:lnTo>
                <a:lnTo>
                  <a:pt x="2041030" y="708913"/>
                </a:lnTo>
                <a:lnTo>
                  <a:pt x="2056996" y="670185"/>
                </a:lnTo>
                <a:lnTo>
                  <a:pt x="2060253" y="641337"/>
                </a:lnTo>
                <a:lnTo>
                  <a:pt x="2060186" y="124067"/>
                </a:lnTo>
                <a:lnTo>
                  <a:pt x="2051683" y="82075"/>
                </a:lnTo>
                <a:lnTo>
                  <a:pt x="2030659" y="46311"/>
                </a:lnTo>
                <a:lnTo>
                  <a:pt x="1999559" y="19223"/>
                </a:lnTo>
                <a:lnTo>
                  <a:pt x="1960831" y="3256"/>
                </a:lnTo>
                <a:lnTo>
                  <a:pt x="1931983" y="0"/>
                </a:lnTo>
                <a:lnTo>
                  <a:pt x="124067" y="67"/>
                </a:lnTo>
                <a:lnTo>
                  <a:pt x="82075" y="8570"/>
                </a:lnTo>
                <a:lnTo>
                  <a:pt x="46311" y="29594"/>
                </a:lnTo>
                <a:lnTo>
                  <a:pt x="19223" y="60694"/>
                </a:lnTo>
                <a:lnTo>
                  <a:pt x="3256" y="99421"/>
                </a:lnTo>
                <a:lnTo>
                  <a:pt x="0" y="12827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9124951" y="789063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19050" y="38138"/>
                </a:move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4"/>
                </a:lnTo>
                <a:lnTo>
                  <a:pt x="31915" y="5001"/>
                </a:lnTo>
                <a:lnTo>
                  <a:pt x="19048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49"/>
                </a:ln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9124951" y="796687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9124951" y="804311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9124951" y="8119352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9124951" y="8195590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9124951" y="8271828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9124951" y="8348066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9124951" y="842430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9124951" y="8500543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49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9124951" y="8576781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9124951" y="8653019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6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9124951" y="8729257"/>
            <a:ext cx="38100" cy="38136"/>
          </a:xfrm>
          <a:custGeom>
            <a:avLst/>
            <a:gdLst/>
            <a:ahLst/>
            <a:cxnLst/>
            <a:rect l="l" t="t" r="r" b="b"/>
            <a:pathLst>
              <a:path w="38100" h="38136">
                <a:moveTo>
                  <a:pt x="0" y="19049"/>
                </a:moveTo>
                <a:lnTo>
                  <a:pt x="82" y="20871"/>
                </a:lnTo>
                <a:lnTo>
                  <a:pt x="6183" y="33135"/>
                </a:lnTo>
                <a:lnTo>
                  <a:pt x="19050" y="38136"/>
                </a:lnTo>
                <a:lnTo>
                  <a:pt x="20834" y="38054"/>
                </a:lnTo>
                <a:lnTo>
                  <a:pt x="33098" y="31953"/>
                </a:lnTo>
                <a:lnTo>
                  <a:pt x="38100" y="19086"/>
                </a:lnTo>
                <a:lnTo>
                  <a:pt x="38017" y="17265"/>
                </a:lnTo>
                <a:lnTo>
                  <a:pt x="31916" y="5000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49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9124951" y="8805494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0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9124950" y="2935165"/>
            <a:ext cx="38100" cy="38138"/>
          </a:xfrm>
          <a:custGeom>
            <a:avLst/>
            <a:gdLst/>
            <a:ahLst/>
            <a:cxnLst/>
            <a:rect l="l" t="t" r="r" b="b"/>
            <a:pathLst>
              <a:path w="38100" h="38138">
                <a:moveTo>
                  <a:pt x="0" y="19050"/>
                </a:moveTo>
                <a:lnTo>
                  <a:pt x="82" y="20872"/>
                </a:lnTo>
                <a:lnTo>
                  <a:pt x="6183" y="33137"/>
                </a:lnTo>
                <a:lnTo>
                  <a:pt x="19050" y="38138"/>
                </a:lnTo>
                <a:lnTo>
                  <a:pt x="20834" y="38055"/>
                </a:lnTo>
                <a:lnTo>
                  <a:pt x="33098" y="31954"/>
                </a:lnTo>
                <a:lnTo>
                  <a:pt x="38100" y="19088"/>
                </a:lnTo>
                <a:lnTo>
                  <a:pt x="38017" y="17265"/>
                </a:lnTo>
                <a:lnTo>
                  <a:pt x="31916" y="5001"/>
                </a:lnTo>
                <a:lnTo>
                  <a:pt x="19050" y="0"/>
                </a:lnTo>
                <a:lnTo>
                  <a:pt x="17265" y="82"/>
                </a:lnTo>
                <a:lnTo>
                  <a:pt x="5001" y="6183"/>
                </a:lnTo>
                <a:lnTo>
                  <a:pt x="0" y="19050"/>
                </a:lnTo>
                <a:close/>
              </a:path>
            </a:pathLst>
          </a:custGeom>
          <a:solidFill>
            <a:srgbClr val="3F40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14903437" y="3446538"/>
            <a:ext cx="2324801" cy="44179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254850" y="4216144"/>
            <a:ext cx="3331023" cy="2671999"/>
          </a:xfrm>
          <a:custGeom>
            <a:avLst/>
            <a:gdLst/>
            <a:ahLst/>
            <a:cxnLst/>
            <a:rect l="l" t="t" r="r" b="b"/>
            <a:pathLst>
              <a:path w="3331023" h="2671999">
                <a:moveTo>
                  <a:pt x="0" y="0"/>
                </a:moveTo>
                <a:lnTo>
                  <a:pt x="0" y="2671999"/>
                </a:lnTo>
                <a:lnTo>
                  <a:pt x="3331023" y="2671999"/>
                </a:lnTo>
                <a:lnTo>
                  <a:pt x="3331023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557561" y="5585663"/>
            <a:ext cx="2725607" cy="1000560"/>
          </a:xfrm>
          <a:custGeom>
            <a:avLst/>
            <a:gdLst/>
            <a:ahLst/>
            <a:cxnLst/>
            <a:rect l="l" t="t" r="r" b="b"/>
            <a:pathLst>
              <a:path w="2725607" h="1000560">
                <a:moveTo>
                  <a:pt x="0" y="0"/>
                </a:moveTo>
                <a:lnTo>
                  <a:pt x="0" y="1000560"/>
                </a:lnTo>
                <a:lnTo>
                  <a:pt x="2725607" y="1000560"/>
                </a:lnTo>
                <a:lnTo>
                  <a:pt x="2725607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19556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57561" y="6568761"/>
            <a:ext cx="19251" cy="34925"/>
          </a:xfrm>
          <a:custGeom>
            <a:avLst/>
            <a:gdLst/>
            <a:ahLst/>
            <a:cxnLst/>
            <a:rect l="l" t="t" r="r" b="b"/>
            <a:pathLst>
              <a:path w="19251" h="34925">
                <a:moveTo>
                  <a:pt x="0" y="0"/>
                </a:moveTo>
                <a:lnTo>
                  <a:pt x="9571" y="34925"/>
                </a:lnTo>
                <a:lnTo>
                  <a:pt x="19251" y="34925"/>
                </a:lnTo>
                <a:lnTo>
                  <a:pt x="9607" y="0"/>
                </a:lnTo>
                <a:lnTo>
                  <a:pt x="0" y="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1540098" y="6533800"/>
            <a:ext cx="44532" cy="69885"/>
          </a:xfrm>
          <a:custGeom>
            <a:avLst/>
            <a:gdLst/>
            <a:ahLst/>
            <a:cxnLst/>
            <a:rect l="l" t="t" r="r" b="b"/>
            <a:pathLst>
              <a:path w="44532" h="69885">
                <a:moveTo>
                  <a:pt x="7818" y="34960"/>
                </a:moveTo>
                <a:lnTo>
                  <a:pt x="17390" y="34960"/>
                </a:lnTo>
                <a:lnTo>
                  <a:pt x="9571" y="42778"/>
                </a:lnTo>
                <a:lnTo>
                  <a:pt x="9571" y="62067"/>
                </a:lnTo>
                <a:lnTo>
                  <a:pt x="17390" y="69885"/>
                </a:lnTo>
                <a:lnTo>
                  <a:pt x="27034" y="69885"/>
                </a:lnTo>
                <a:lnTo>
                  <a:pt x="17462" y="34960"/>
                </a:lnTo>
                <a:lnTo>
                  <a:pt x="27070" y="34960"/>
                </a:lnTo>
                <a:lnTo>
                  <a:pt x="36714" y="69885"/>
                </a:lnTo>
                <a:lnTo>
                  <a:pt x="44532" y="62067"/>
                </a:lnTo>
                <a:lnTo>
                  <a:pt x="44532" y="42778"/>
                </a:lnTo>
                <a:lnTo>
                  <a:pt x="36714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9"/>
                </a:lnTo>
                <a:lnTo>
                  <a:pt x="27106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42"/>
                </a:lnTo>
                <a:lnTo>
                  <a:pt x="7818" y="3496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540098" y="6463916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540098" y="6394030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9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9"/>
                </a:lnTo>
                <a:lnTo>
                  <a:pt x="27106" y="0"/>
                </a:lnTo>
                <a:lnTo>
                  <a:pt x="7818" y="0"/>
                </a:lnTo>
                <a:lnTo>
                  <a:pt x="0" y="7819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540098" y="6324146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540098" y="6254261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9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9"/>
                </a:lnTo>
                <a:lnTo>
                  <a:pt x="27106" y="0"/>
                </a:lnTo>
                <a:lnTo>
                  <a:pt x="7818" y="0"/>
                </a:lnTo>
                <a:lnTo>
                  <a:pt x="0" y="7819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540098" y="6184376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540098" y="6114491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540098" y="6044606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540098" y="5974721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540098" y="5904837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540098" y="5834951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40098" y="5765067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1540098" y="5695181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18" y="34960"/>
                </a:lnTo>
                <a:lnTo>
                  <a:pt x="27106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1540098" y="5625297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18" y="34959"/>
                </a:lnTo>
                <a:lnTo>
                  <a:pt x="27106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6" y="0"/>
                </a:lnTo>
                <a:lnTo>
                  <a:pt x="7818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1552853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1622737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2" y="0"/>
                </a:lnTo>
                <a:lnTo>
                  <a:pt x="7819" y="0"/>
                </a:lnTo>
                <a:lnTo>
                  <a:pt x="0" y="7819"/>
                </a:lnTo>
                <a:lnTo>
                  <a:pt x="0" y="27106"/>
                </a:lnTo>
                <a:lnTo>
                  <a:pt x="7819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692623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762507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2" y="0"/>
                </a:lnTo>
                <a:lnTo>
                  <a:pt x="7819" y="0"/>
                </a:lnTo>
                <a:lnTo>
                  <a:pt x="0" y="7819"/>
                </a:lnTo>
                <a:lnTo>
                  <a:pt x="0" y="27106"/>
                </a:lnTo>
                <a:lnTo>
                  <a:pt x="7819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832393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902277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2" y="0"/>
                </a:lnTo>
                <a:lnTo>
                  <a:pt x="7819" y="0"/>
                </a:lnTo>
                <a:lnTo>
                  <a:pt x="0" y="7819"/>
                </a:lnTo>
                <a:lnTo>
                  <a:pt x="0" y="27106"/>
                </a:lnTo>
                <a:lnTo>
                  <a:pt x="7819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1972163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2042048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111932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2181818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2251702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2321588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2391472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2461358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2531242" y="5568200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2601127" y="5568200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2671012" y="5568200"/>
            <a:ext cx="34956" cy="34925"/>
          </a:xfrm>
          <a:custGeom>
            <a:avLst/>
            <a:gdLst/>
            <a:ahLst/>
            <a:cxnLst/>
            <a:rect l="l" t="t" r="r" b="b"/>
            <a:pathLst>
              <a:path w="34956" h="34925">
                <a:moveTo>
                  <a:pt x="34956" y="17462"/>
                </a:moveTo>
                <a:lnTo>
                  <a:pt x="34956" y="7819"/>
                </a:lnTo>
                <a:lnTo>
                  <a:pt x="27141" y="0"/>
                </a:lnTo>
                <a:lnTo>
                  <a:pt x="7818" y="0"/>
                </a:lnTo>
                <a:lnTo>
                  <a:pt x="0" y="7819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6" y="27106"/>
                </a:lnTo>
                <a:lnTo>
                  <a:pt x="34956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2740894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2810782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2880670" y="5568200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9"/>
                </a:lnTo>
                <a:lnTo>
                  <a:pt x="27139" y="0"/>
                </a:lnTo>
                <a:lnTo>
                  <a:pt x="7810" y="0"/>
                </a:lnTo>
                <a:lnTo>
                  <a:pt x="0" y="7819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2950545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52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3020433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3090321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3160209" y="5568200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9"/>
                </a:lnTo>
                <a:lnTo>
                  <a:pt x="27139" y="0"/>
                </a:lnTo>
                <a:lnTo>
                  <a:pt x="7810" y="0"/>
                </a:lnTo>
                <a:lnTo>
                  <a:pt x="0" y="7819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3230085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52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3299973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3369861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3439749" y="5568200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9"/>
                </a:lnTo>
                <a:lnTo>
                  <a:pt x="27139" y="0"/>
                </a:lnTo>
                <a:lnTo>
                  <a:pt x="7810" y="0"/>
                </a:lnTo>
                <a:lnTo>
                  <a:pt x="0" y="7819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3509625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52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3579513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3649401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3719289" y="5568200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9"/>
                </a:lnTo>
                <a:lnTo>
                  <a:pt x="27139" y="0"/>
                </a:lnTo>
                <a:lnTo>
                  <a:pt x="7810" y="0"/>
                </a:lnTo>
                <a:lnTo>
                  <a:pt x="0" y="7819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3789164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52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3859052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3928940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3998829" y="5568200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9"/>
                </a:lnTo>
                <a:lnTo>
                  <a:pt x="27139" y="0"/>
                </a:lnTo>
                <a:lnTo>
                  <a:pt x="7810" y="0"/>
                </a:lnTo>
                <a:lnTo>
                  <a:pt x="0" y="7819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4068704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52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4138592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4208480" y="5568200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9"/>
                </a:lnTo>
                <a:lnTo>
                  <a:pt x="27139" y="0"/>
                </a:lnTo>
                <a:lnTo>
                  <a:pt x="7823" y="0"/>
                </a:lnTo>
                <a:lnTo>
                  <a:pt x="0" y="7819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4265706" y="5580860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4265706" y="5650745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4265706" y="572062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4265706" y="5790515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4265706" y="586039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4265706" y="5930285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4265706" y="600016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4265706" y="6070055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4265706" y="613993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4265706" y="6209825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14265706" y="627970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14265706" y="6349594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14265706" y="641947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14265706" y="6489364"/>
            <a:ext cx="34925" cy="34959"/>
          </a:xfrm>
          <a:custGeom>
            <a:avLst/>
            <a:gdLst/>
            <a:ahLst/>
            <a:cxnLst/>
            <a:rect l="l" t="t" r="r" b="b"/>
            <a:pathLst>
              <a:path w="34925" h="34959">
                <a:moveTo>
                  <a:pt x="0" y="7818"/>
                </a:moveTo>
                <a:lnTo>
                  <a:pt x="0" y="27141"/>
                </a:lnTo>
                <a:lnTo>
                  <a:pt x="7823" y="34959"/>
                </a:lnTo>
                <a:lnTo>
                  <a:pt x="27101" y="34959"/>
                </a:lnTo>
                <a:lnTo>
                  <a:pt x="34925" y="27141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14265706" y="6559249"/>
            <a:ext cx="34925" cy="34960"/>
          </a:xfrm>
          <a:custGeom>
            <a:avLst/>
            <a:gdLst/>
            <a:ahLst/>
            <a:cxnLst/>
            <a:rect l="l" t="t" r="r" b="b"/>
            <a:pathLst>
              <a:path w="34925" h="34960">
                <a:moveTo>
                  <a:pt x="0" y="7818"/>
                </a:moveTo>
                <a:lnTo>
                  <a:pt x="0" y="27142"/>
                </a:lnTo>
                <a:lnTo>
                  <a:pt x="7823" y="34960"/>
                </a:lnTo>
                <a:lnTo>
                  <a:pt x="27101" y="34960"/>
                </a:lnTo>
                <a:lnTo>
                  <a:pt x="34925" y="27142"/>
                </a:lnTo>
                <a:lnTo>
                  <a:pt x="34925" y="7818"/>
                </a:lnTo>
                <a:lnTo>
                  <a:pt x="27101" y="0"/>
                </a:lnTo>
                <a:lnTo>
                  <a:pt x="7823" y="0"/>
                </a:lnTo>
                <a:lnTo>
                  <a:pt x="0" y="7818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14205292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14135417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14065529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13995641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13925753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13855877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13785989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13716101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13646213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13576338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13506450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13436561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13366673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13296798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13226910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13157022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13087134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13017258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12947370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12877482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39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39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12807594" y="6568761"/>
            <a:ext cx="34963" cy="34925"/>
          </a:xfrm>
          <a:custGeom>
            <a:avLst/>
            <a:gdLst/>
            <a:ahLst/>
            <a:cxnLst/>
            <a:rect l="l" t="t" r="r" b="b"/>
            <a:pathLst>
              <a:path w="34963" h="34925">
                <a:moveTo>
                  <a:pt x="34963" y="17462"/>
                </a:moveTo>
                <a:lnTo>
                  <a:pt x="34963" y="7818"/>
                </a:lnTo>
                <a:lnTo>
                  <a:pt x="27152" y="0"/>
                </a:lnTo>
                <a:lnTo>
                  <a:pt x="7823" y="0"/>
                </a:lnTo>
                <a:lnTo>
                  <a:pt x="0" y="7818"/>
                </a:lnTo>
                <a:lnTo>
                  <a:pt x="0" y="27106"/>
                </a:lnTo>
                <a:lnTo>
                  <a:pt x="7823" y="34925"/>
                </a:lnTo>
                <a:lnTo>
                  <a:pt x="27152" y="34925"/>
                </a:lnTo>
                <a:lnTo>
                  <a:pt x="34963" y="27106"/>
                </a:lnTo>
                <a:lnTo>
                  <a:pt x="34963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12737719" y="6568761"/>
            <a:ext cx="34950" cy="34925"/>
          </a:xfrm>
          <a:custGeom>
            <a:avLst/>
            <a:gdLst/>
            <a:ahLst/>
            <a:cxnLst/>
            <a:rect l="l" t="t" r="r" b="b"/>
            <a:pathLst>
              <a:path w="34950" h="34925">
                <a:moveTo>
                  <a:pt x="34950" y="17462"/>
                </a:moveTo>
                <a:lnTo>
                  <a:pt x="34950" y="7818"/>
                </a:lnTo>
                <a:lnTo>
                  <a:pt x="27139" y="0"/>
                </a:lnTo>
                <a:lnTo>
                  <a:pt x="7810" y="0"/>
                </a:lnTo>
                <a:lnTo>
                  <a:pt x="0" y="7818"/>
                </a:lnTo>
                <a:lnTo>
                  <a:pt x="0" y="27106"/>
                </a:lnTo>
                <a:lnTo>
                  <a:pt x="7810" y="34925"/>
                </a:lnTo>
                <a:lnTo>
                  <a:pt x="27139" y="34925"/>
                </a:lnTo>
                <a:lnTo>
                  <a:pt x="34950" y="27106"/>
                </a:lnTo>
                <a:lnTo>
                  <a:pt x="3495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12667829" y="6568761"/>
            <a:ext cx="34964" cy="34925"/>
          </a:xfrm>
          <a:custGeom>
            <a:avLst/>
            <a:gdLst/>
            <a:ahLst/>
            <a:cxnLst/>
            <a:rect l="l" t="t" r="r" b="b"/>
            <a:pathLst>
              <a:path w="34964" h="34925">
                <a:moveTo>
                  <a:pt x="34964" y="17462"/>
                </a:moveTo>
                <a:lnTo>
                  <a:pt x="34964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4" y="27106"/>
                </a:lnTo>
                <a:lnTo>
                  <a:pt x="34964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12597945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12528059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12458175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12388289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12318405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12248520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12178635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12108750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12038865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11968980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11899096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11829210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2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2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11759326" y="6568761"/>
            <a:ext cx="34959" cy="34925"/>
          </a:xfrm>
          <a:custGeom>
            <a:avLst/>
            <a:gdLst/>
            <a:ahLst/>
            <a:cxnLst/>
            <a:rect l="l" t="t" r="r" b="b"/>
            <a:pathLst>
              <a:path w="34959" h="34925">
                <a:moveTo>
                  <a:pt x="34959" y="17462"/>
                </a:moveTo>
                <a:lnTo>
                  <a:pt x="34959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59" y="27106"/>
                </a:lnTo>
                <a:lnTo>
                  <a:pt x="34959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11689440" y="6568761"/>
            <a:ext cx="34960" cy="34925"/>
          </a:xfrm>
          <a:custGeom>
            <a:avLst/>
            <a:gdLst/>
            <a:ahLst/>
            <a:cxnLst/>
            <a:rect l="l" t="t" r="r" b="b"/>
            <a:pathLst>
              <a:path w="34960" h="34925">
                <a:moveTo>
                  <a:pt x="34960" y="17462"/>
                </a:moveTo>
                <a:lnTo>
                  <a:pt x="34960" y="7818"/>
                </a:lnTo>
                <a:lnTo>
                  <a:pt x="27141" y="0"/>
                </a:lnTo>
                <a:lnTo>
                  <a:pt x="7818" y="0"/>
                </a:lnTo>
                <a:lnTo>
                  <a:pt x="0" y="7818"/>
                </a:lnTo>
                <a:lnTo>
                  <a:pt x="0" y="27106"/>
                </a:lnTo>
                <a:lnTo>
                  <a:pt x="7818" y="34925"/>
                </a:lnTo>
                <a:lnTo>
                  <a:pt x="27141" y="34925"/>
                </a:lnTo>
                <a:lnTo>
                  <a:pt x="34960" y="27106"/>
                </a:lnTo>
                <a:lnTo>
                  <a:pt x="34960" y="17462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220524" y="895558"/>
            <a:ext cx="1530156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H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91280" y="895558"/>
            <a:ext cx="207365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Bla</a:t>
            </a:r>
            <a:r>
              <a:rPr sz="5600" spc="-4" dirty="0">
                <a:solidFill>
                  <a:srgbClr val="3F403F"/>
                </a:solidFill>
                <a:latin typeface="Times New Roman"/>
                <a:cs typeface="Times New Roman"/>
              </a:rPr>
              <a:t>z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06246" y="895558"/>
            <a:ext cx="2182042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erver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129315" y="895558"/>
            <a:ext cx="2047056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-194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r>
              <a:rPr sz="5600" spc="9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5600" spc="-69" dirty="0">
                <a:solidFill>
                  <a:srgbClr val="3F403F"/>
                </a:solidFill>
                <a:latin typeface="Times New Roman"/>
                <a:cs typeface="Times New Roman"/>
              </a:rPr>
              <a:t>k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350864" y="7191734"/>
            <a:ext cx="1427480" cy="406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085"/>
              </a:lnSpc>
              <a:spcBef>
                <a:spcPts val="154"/>
              </a:spcBef>
            </a:pPr>
            <a:r>
              <a:rPr sz="3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Si</a:t>
            </a:r>
            <a:r>
              <a:rPr sz="3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g</a:t>
            </a:r>
            <a:r>
              <a:rPr sz="3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n</a:t>
            </a:r>
            <a:r>
              <a:rPr sz="30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30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30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endParaRPr sz="3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1254850" y="4216144"/>
            <a:ext cx="3331023" cy="26719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400"/>
              </a:lnSpc>
              <a:spcBef>
                <a:spcPts val="46"/>
              </a:spcBef>
            </a:pPr>
            <a:endParaRPr sz="1400"/>
          </a:p>
          <a:p>
            <a:pPr marL="283818" marR="284092" algn="ctr">
              <a:lnSpc>
                <a:spcPct val="95825"/>
              </a:lnSpc>
            </a:pPr>
            <a:r>
              <a:rPr sz="32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32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3200" b="1" spc="-213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32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32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2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ET</a:t>
            </a:r>
            <a:r>
              <a:rPr sz="3200" b="1" spc="70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2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2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ore</a:t>
            </a:r>
            <a:endParaRPr sz="3200">
              <a:latin typeface="Times New Roman"/>
              <a:cs typeface="Times New Roman"/>
            </a:endParaRPr>
          </a:p>
          <a:p>
            <a:pPr marL="776197" marR="775389" algn="ctr">
              <a:lnSpc>
                <a:spcPct val="95825"/>
              </a:lnSpc>
              <a:spcBef>
                <a:spcPts val="8067"/>
              </a:spcBef>
            </a:pPr>
            <a:r>
              <a:rPr sz="27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Bl</a:t>
            </a:r>
            <a:r>
              <a:rPr sz="27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7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27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r>
              <a:rPr sz="2700" b="1" spc="23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7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7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7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endParaRPr sz="2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6585467" y="965199"/>
            <a:ext cx="1" cy="8356600"/>
          </a:xfrm>
          <a:custGeom>
            <a:avLst/>
            <a:gdLst/>
            <a:ahLst/>
            <a:cxnLst/>
            <a:rect l="l" t="t" r="r" b="b"/>
            <a:pathLst>
              <a:path w="1" h="8879846">
                <a:moveTo>
                  <a:pt x="0" y="0"/>
                </a:moveTo>
                <a:lnTo>
                  <a:pt x="1" y="8879846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302859" y="3064670"/>
            <a:ext cx="2187813" cy="41576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7312127" y="4156808"/>
            <a:ext cx="8673012" cy="20422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1938" marR="60884" defTabSz="859536">
              <a:lnSpc>
                <a:spcPts val="3276"/>
              </a:lnSpc>
              <a:spcBef>
                <a:spcPts val="164"/>
              </a:spcBef>
            </a:pP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 spc="28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 spc="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ad</a:t>
            </a:r>
            <a:endParaRPr lang="en-US" sz="319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1938" marR="60884" defTabSz="859536">
              <a:lnSpc>
                <a:spcPct val="95825"/>
              </a:lnSpc>
              <a:spcBef>
                <a:spcPts val="2455"/>
              </a:spcBef>
            </a:pPr>
            <a:r>
              <a:rPr lang="en-US" sz="3196" b="1" kern="1200" spc="-10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96" b="1" kern="1200" spc="-4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k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96" b="1" kern="1200" spc="14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wi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3196" b="1" kern="1200" spc="50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 spc="5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r-s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de</a:t>
            </a:r>
            <a:r>
              <a:rPr lang="en-US" sz="3196" b="1" kern="1200" spc="3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AP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n-US" sz="319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1938" defTabSz="859536">
              <a:lnSpc>
                <a:spcPct val="95825"/>
              </a:lnSpc>
              <a:spcBef>
                <a:spcPts val="2709"/>
              </a:spcBef>
            </a:pP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azo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96" b="1" kern="1200" spc="27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pps </a:t>
            </a:r>
            <a:r>
              <a:rPr lang="en-US" sz="3196" b="1" kern="1200" spc="7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 spc="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96" b="1" kern="1200" spc="-4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96" b="1" kern="1200" spc="11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 spc="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-s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96" b="1" kern="1200" spc="-4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96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96" b="1" kern="1200" spc="4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br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9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9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9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rs</a:t>
            </a:r>
            <a:endParaRPr lang="en-US" sz="3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ject 14"/>
          <p:cNvSpPr/>
          <p:nvPr/>
        </p:nvSpPr>
        <p:spPr>
          <a:xfrm>
            <a:off x="4957816" y="2530525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7816" y="4958059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7816" y="7332848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850816" y="2681656"/>
            <a:ext cx="1746923" cy="16865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331754" y="5102362"/>
            <a:ext cx="785047" cy="16998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875144" y="7478679"/>
            <a:ext cx="1698266" cy="169826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619807" y="965200"/>
            <a:ext cx="4731319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Di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adva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488" kern="1200" spc="-6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es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390915" y="965200"/>
            <a:ext cx="756614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188233" y="965200"/>
            <a:ext cx="2050577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279513" y="965200"/>
            <a:ext cx="2157669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er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15798" y="3346471"/>
            <a:ext cx="3536753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136" b="1" kern="1200" spc="37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off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ne</a:t>
            </a:r>
            <a:r>
              <a:rPr lang="es-CO" sz="3136" b="1" kern="1200" spc="-1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ort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15798" y="5775401"/>
            <a:ext cx="2828969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twork</a:t>
            </a:r>
            <a:r>
              <a:rPr lang="es-CO" sz="3136" b="1" kern="1200" spc="10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ela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415798" y="8150086"/>
            <a:ext cx="2049261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cala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ili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ty</a:t>
            </a:r>
            <a:endParaRPr lang="es-CO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6446955" y="3537"/>
            <a:ext cx="2814980" cy="2649013"/>
            <a:chOff x="-648769" y="2358"/>
            <a:chExt cx="1876653" cy="1766008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05794" y="9050499"/>
            <a:ext cx="968052" cy="96805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5154" y="8581662"/>
            <a:ext cx="3392947" cy="1705336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bject 16"/>
          <p:cNvSpPr/>
          <p:nvPr/>
        </p:nvSpPr>
        <p:spPr>
          <a:xfrm>
            <a:off x="12379403" y="3692202"/>
            <a:ext cx="2758083" cy="45374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571928" y="4628610"/>
            <a:ext cx="2385466" cy="1272572"/>
          </a:xfrm>
          <a:custGeom>
            <a:avLst/>
            <a:gdLst/>
            <a:ahLst/>
            <a:cxnLst/>
            <a:rect l="l" t="t" r="r" b="b"/>
            <a:pathLst>
              <a:path w="2323988" h="1239775">
                <a:moveTo>
                  <a:pt x="0" y="0"/>
                </a:moveTo>
                <a:lnTo>
                  <a:pt x="0" y="1239775"/>
                </a:lnTo>
                <a:lnTo>
                  <a:pt x="2323988" y="1239775"/>
                </a:lnTo>
                <a:lnTo>
                  <a:pt x="2323988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571928" y="5901181"/>
            <a:ext cx="2385453" cy="1397978"/>
          </a:xfrm>
          <a:custGeom>
            <a:avLst/>
            <a:gdLst/>
            <a:ahLst/>
            <a:cxnLst/>
            <a:rect l="l" t="t" r="r" b="b"/>
            <a:pathLst>
              <a:path w="2323975" h="1361949">
                <a:moveTo>
                  <a:pt x="0" y="0"/>
                </a:moveTo>
                <a:lnTo>
                  <a:pt x="0" y="1361949"/>
                </a:lnTo>
                <a:lnTo>
                  <a:pt x="2323975" y="1361949"/>
                </a:lnTo>
                <a:lnTo>
                  <a:pt x="2323975" y="0"/>
                </a:lnTo>
                <a:lnTo>
                  <a:pt x="0" y="0"/>
                </a:lnTo>
                <a:close/>
              </a:path>
            </a:pathLst>
          </a:custGeom>
          <a:solidFill>
            <a:srgbClr val="665BA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3538561" y="5666535"/>
            <a:ext cx="234647" cy="469295"/>
          </a:xfrm>
          <a:custGeom>
            <a:avLst/>
            <a:gdLst/>
            <a:ahLst/>
            <a:cxnLst/>
            <a:rect l="l" t="t" r="r" b="b"/>
            <a:pathLst>
              <a:path w="228600" h="457200">
                <a:moveTo>
                  <a:pt x="76200" y="228599"/>
                </a:moveTo>
                <a:lnTo>
                  <a:pt x="0" y="228600"/>
                </a:lnTo>
                <a:lnTo>
                  <a:pt x="114300" y="457200"/>
                </a:lnTo>
                <a:lnTo>
                  <a:pt x="228600" y="228600"/>
                </a:lnTo>
                <a:lnTo>
                  <a:pt x="152400" y="228599"/>
                </a:lnTo>
                <a:lnTo>
                  <a:pt x="152400" y="266700"/>
                </a:lnTo>
                <a:lnTo>
                  <a:pt x="76200" y="266700"/>
                </a:lnTo>
                <a:lnTo>
                  <a:pt x="76200" y="228599"/>
                </a:lnTo>
                <a:close/>
              </a:path>
              <a:path w="228600" h="457200">
                <a:moveTo>
                  <a:pt x="76200" y="266700"/>
                </a:moveTo>
                <a:lnTo>
                  <a:pt x="152400" y="266700"/>
                </a:lnTo>
                <a:lnTo>
                  <a:pt x="152400" y="0"/>
                </a:lnTo>
                <a:lnTo>
                  <a:pt x="76200" y="0"/>
                </a:lnTo>
                <a:lnTo>
                  <a:pt x="76200" y="26670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3870196" y="5666535"/>
            <a:ext cx="234647" cy="469295"/>
          </a:xfrm>
          <a:custGeom>
            <a:avLst/>
            <a:gdLst/>
            <a:ahLst/>
            <a:cxnLst/>
            <a:rect l="l" t="t" r="r" b="b"/>
            <a:pathLst>
              <a:path w="228600" h="457200">
                <a:moveTo>
                  <a:pt x="76200" y="457200"/>
                </a:moveTo>
                <a:lnTo>
                  <a:pt x="152400" y="457200"/>
                </a:lnTo>
                <a:lnTo>
                  <a:pt x="152400" y="190500"/>
                </a:lnTo>
                <a:lnTo>
                  <a:pt x="228600" y="228600"/>
                </a:lnTo>
                <a:lnTo>
                  <a:pt x="114300" y="0"/>
                </a:lnTo>
                <a:lnTo>
                  <a:pt x="76200" y="190500"/>
                </a:lnTo>
                <a:lnTo>
                  <a:pt x="76200" y="457200"/>
                </a:lnTo>
                <a:close/>
              </a:path>
              <a:path w="228600" h="457200">
                <a:moveTo>
                  <a:pt x="76200" y="190500"/>
                </a:moveTo>
                <a:lnTo>
                  <a:pt x="114300" y="0"/>
                </a:lnTo>
                <a:lnTo>
                  <a:pt x="0" y="228600"/>
                </a:lnTo>
                <a:lnTo>
                  <a:pt x="76200" y="228599"/>
                </a:lnTo>
                <a:lnTo>
                  <a:pt x="76200" y="190500"/>
                </a:lnTo>
                <a:close/>
              </a:path>
              <a:path w="228600" h="457200">
                <a:moveTo>
                  <a:pt x="228600" y="228600"/>
                </a:moveTo>
                <a:lnTo>
                  <a:pt x="152400" y="190500"/>
                </a:lnTo>
                <a:lnTo>
                  <a:pt x="152400" y="228599"/>
                </a:lnTo>
                <a:lnTo>
                  <a:pt x="228600" y="22860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748108" y="3756731"/>
            <a:ext cx="5725900" cy="44084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361238" y="4365805"/>
            <a:ext cx="4505115" cy="1272572"/>
          </a:xfrm>
          <a:custGeom>
            <a:avLst/>
            <a:gdLst/>
            <a:ahLst/>
            <a:cxnLst/>
            <a:rect l="l" t="t" r="r" b="b"/>
            <a:pathLst>
              <a:path w="4389009" h="1239775">
                <a:moveTo>
                  <a:pt x="0" y="0"/>
                </a:moveTo>
                <a:lnTo>
                  <a:pt x="0" y="1239775"/>
                </a:lnTo>
                <a:lnTo>
                  <a:pt x="4389009" y="1239775"/>
                </a:lnTo>
                <a:lnTo>
                  <a:pt x="4389009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361238" y="5638377"/>
            <a:ext cx="4505115" cy="1173237"/>
          </a:xfrm>
          <a:custGeom>
            <a:avLst/>
            <a:gdLst/>
            <a:ahLst/>
            <a:cxnLst/>
            <a:rect l="l" t="t" r="r" b="b"/>
            <a:pathLst>
              <a:path w="4389009" h="1143000">
                <a:moveTo>
                  <a:pt x="0" y="0"/>
                </a:moveTo>
                <a:lnTo>
                  <a:pt x="0" y="1143000"/>
                </a:lnTo>
                <a:lnTo>
                  <a:pt x="4389009" y="1143000"/>
                </a:lnTo>
                <a:lnTo>
                  <a:pt x="4389009" y="0"/>
                </a:lnTo>
                <a:lnTo>
                  <a:pt x="0" y="0"/>
                </a:lnTo>
                <a:close/>
              </a:path>
            </a:pathLst>
          </a:custGeom>
          <a:solidFill>
            <a:srgbClr val="665BA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297747" y="5325515"/>
            <a:ext cx="234647" cy="469295"/>
          </a:xfrm>
          <a:custGeom>
            <a:avLst/>
            <a:gdLst/>
            <a:ahLst/>
            <a:cxnLst/>
            <a:rect l="l" t="t" r="r" b="b"/>
            <a:pathLst>
              <a:path w="228600" h="457200">
                <a:moveTo>
                  <a:pt x="76200" y="228599"/>
                </a:moveTo>
                <a:lnTo>
                  <a:pt x="0" y="228600"/>
                </a:lnTo>
                <a:lnTo>
                  <a:pt x="114301" y="457200"/>
                </a:lnTo>
                <a:lnTo>
                  <a:pt x="228600" y="228600"/>
                </a:lnTo>
                <a:lnTo>
                  <a:pt x="152400" y="228599"/>
                </a:lnTo>
                <a:lnTo>
                  <a:pt x="152400" y="266700"/>
                </a:lnTo>
                <a:lnTo>
                  <a:pt x="76200" y="266700"/>
                </a:lnTo>
                <a:lnTo>
                  <a:pt x="76200" y="228599"/>
                </a:lnTo>
                <a:close/>
              </a:path>
              <a:path w="228600" h="457200">
                <a:moveTo>
                  <a:pt x="76200" y="266700"/>
                </a:moveTo>
                <a:lnTo>
                  <a:pt x="152400" y="266700"/>
                </a:lnTo>
                <a:lnTo>
                  <a:pt x="152400" y="0"/>
                </a:lnTo>
                <a:lnTo>
                  <a:pt x="76200" y="0"/>
                </a:lnTo>
                <a:lnTo>
                  <a:pt x="76200" y="26670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629382" y="5325515"/>
            <a:ext cx="234647" cy="469295"/>
          </a:xfrm>
          <a:custGeom>
            <a:avLst/>
            <a:gdLst/>
            <a:ahLst/>
            <a:cxnLst/>
            <a:rect l="l" t="t" r="r" b="b"/>
            <a:pathLst>
              <a:path w="228600" h="457200">
                <a:moveTo>
                  <a:pt x="76200" y="457200"/>
                </a:moveTo>
                <a:lnTo>
                  <a:pt x="152400" y="457200"/>
                </a:lnTo>
                <a:lnTo>
                  <a:pt x="152400" y="190500"/>
                </a:lnTo>
                <a:lnTo>
                  <a:pt x="228600" y="228600"/>
                </a:lnTo>
                <a:lnTo>
                  <a:pt x="114301" y="0"/>
                </a:lnTo>
                <a:lnTo>
                  <a:pt x="76200" y="190500"/>
                </a:lnTo>
                <a:lnTo>
                  <a:pt x="76200" y="457200"/>
                </a:lnTo>
                <a:close/>
              </a:path>
              <a:path w="228600" h="457200">
                <a:moveTo>
                  <a:pt x="76200" y="190500"/>
                </a:moveTo>
                <a:lnTo>
                  <a:pt x="114301" y="0"/>
                </a:lnTo>
                <a:lnTo>
                  <a:pt x="0" y="228600"/>
                </a:lnTo>
                <a:lnTo>
                  <a:pt x="76200" y="228599"/>
                </a:lnTo>
                <a:lnTo>
                  <a:pt x="76200" y="190500"/>
                </a:lnTo>
                <a:close/>
              </a:path>
              <a:path w="228600" h="457200">
                <a:moveTo>
                  <a:pt x="228600" y="228600"/>
                </a:moveTo>
                <a:lnTo>
                  <a:pt x="152400" y="190500"/>
                </a:lnTo>
                <a:lnTo>
                  <a:pt x="152400" y="228599"/>
                </a:lnTo>
                <a:lnTo>
                  <a:pt x="228600" y="22860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963447" y="965200"/>
            <a:ext cx="2128876" cy="75608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954" defTabSz="932688">
              <a:lnSpc>
                <a:spcPts val="5916"/>
              </a:lnSpc>
              <a:spcBef>
                <a:spcPts val="296"/>
              </a:spcBef>
            </a:pPr>
            <a:r>
              <a:rPr lang="es-CO" sz="571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71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712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71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71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34582" y="965200"/>
            <a:ext cx="2294809" cy="75608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954" defTabSz="932688">
              <a:lnSpc>
                <a:spcPts val="5916"/>
              </a:lnSpc>
              <a:spcBef>
                <a:spcPts val="296"/>
              </a:spcBef>
            </a:pPr>
            <a:r>
              <a:rPr lang="es-CO" sz="571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712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yb</a:t>
            </a:r>
            <a:r>
              <a:rPr lang="es-CO" sz="5712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rid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293758" y="6606701"/>
            <a:ext cx="1003873" cy="44322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954" defTabSz="932688">
              <a:lnSpc>
                <a:spcPts val="3351"/>
              </a:lnSpc>
              <a:spcBef>
                <a:spcPts val="167"/>
              </a:spcBef>
            </a:pP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ET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91405" y="8429095"/>
            <a:ext cx="3672139" cy="41715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954" defTabSz="932688">
              <a:lnSpc>
                <a:spcPts val="3147"/>
              </a:lnSpc>
              <a:spcBef>
                <a:spcPts val="157"/>
              </a:spcBef>
            </a:pPr>
            <a:r>
              <a:rPr lang="es-CO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060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06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06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iv</a:t>
            </a:r>
            <a:r>
              <a:rPr lang="es-CO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060" b="1" kern="1200" spc="3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06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des</a:t>
            </a:r>
            <a:r>
              <a:rPr lang="es-CO" sz="306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k</a:t>
            </a:r>
            <a:r>
              <a:rPr lang="es-CO" sz="3060" b="1" kern="1200" spc="-3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op</a:t>
            </a:r>
            <a:r>
              <a:rPr lang="es-CO" sz="3060" b="1" kern="1200" spc="1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06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06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endParaRPr lang="es-CO" sz="3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142015" y="8435353"/>
            <a:ext cx="3397875" cy="88644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algn="ctr" defTabSz="932688">
              <a:lnSpc>
                <a:spcPts val="3147"/>
              </a:lnSpc>
              <a:spcBef>
                <a:spcPts val="157"/>
              </a:spcBef>
            </a:pP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60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6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06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iv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60" b="1" kern="1200" spc="3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mo</a:t>
            </a:r>
            <a:r>
              <a:rPr lang="en-US" sz="306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bil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60" b="1" kern="1200" spc="6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6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6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endParaRPr lang="en-US" sz="3060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735207" marR="763856" algn="ctr" defTabSz="932688">
              <a:lnSpc>
                <a:spcPct val="95825"/>
              </a:lnSpc>
            </a:pPr>
            <a:r>
              <a:rPr lang="en-US" sz="306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wi</a:t>
            </a:r>
            <a:r>
              <a:rPr lang="en-US" sz="306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3060" b="1" kern="1200" spc="48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6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06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6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ui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71928" y="4628610"/>
            <a:ext cx="2385459" cy="1272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32688">
              <a:lnSpc>
                <a:spcPts val="1428"/>
              </a:lnSpc>
              <a:spcBef>
                <a:spcPts val="31"/>
              </a:spcBef>
            </a:pPr>
            <a:endParaRPr lang="es-CO" sz="1428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733458" marR="662039" indent="9650" defTabSz="932688">
              <a:lnSpc>
                <a:spcPts val="3447"/>
              </a:lnSpc>
              <a:spcBef>
                <a:spcPts val="172"/>
              </a:spcBef>
            </a:pPr>
            <a:r>
              <a:rPr lang="es-CO" sz="3264" b="1" kern="1200" spc="-106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 v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ie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w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71928" y="5901182"/>
            <a:ext cx="2385459" cy="13979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32688">
              <a:lnSpc>
                <a:spcPts val="612"/>
              </a:lnSpc>
              <a:spcBef>
                <a:spcPts val="8"/>
              </a:spcBef>
            </a:pPr>
            <a:endParaRPr lang="es-CO" sz="612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578812" defTabSz="932688">
              <a:lnSpc>
                <a:spcPct val="95825"/>
              </a:lnSpc>
              <a:spcBef>
                <a:spcPts val="1020"/>
              </a:spcBef>
            </a:pPr>
            <a:r>
              <a:rPr lang="es-CO" sz="3264" b="1" kern="1200" spc="-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laz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or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61238" y="4365805"/>
            <a:ext cx="4505115" cy="127257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32688">
              <a:lnSpc>
                <a:spcPts val="867"/>
              </a:lnSpc>
              <a:spcBef>
                <a:spcPts val="24"/>
              </a:spcBef>
            </a:pPr>
            <a:endParaRPr lang="es-CO" sz="867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290291" defTabSz="932688">
              <a:lnSpc>
                <a:spcPct val="95825"/>
              </a:lnSpc>
              <a:spcBef>
                <a:spcPts val="2040"/>
              </a:spcBef>
            </a:pPr>
            <a:r>
              <a:rPr lang="es-CO" sz="3264" b="1" kern="1200" spc="-11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264" b="1" kern="1200" spc="5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264" b="1" kern="1200" spc="28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ie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w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361238" y="5638377"/>
            <a:ext cx="4505115" cy="117323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defTabSz="932688">
              <a:lnSpc>
                <a:spcPts val="714"/>
              </a:lnSpc>
              <a:spcBef>
                <a:spcPts val="45"/>
              </a:spcBef>
            </a:pPr>
            <a:endParaRPr lang="es-CO" sz="714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587941" marR="1588059" algn="ctr" defTabSz="932688">
              <a:lnSpc>
                <a:spcPct val="95825"/>
              </a:lnSpc>
            </a:pPr>
            <a:r>
              <a:rPr lang="es-CO" sz="3264" b="1" kern="1200" spc="-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laz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or</a:t>
            </a:r>
            <a:endParaRPr lang="es-CO" sz="3264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739308" marR="1739919" algn="ctr" defTabSz="932688">
              <a:lnSpc>
                <a:spcPts val="3478"/>
              </a:lnSpc>
              <a:spcBef>
                <a:spcPts val="173"/>
              </a:spcBef>
            </a:pP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s-CO" sz="3264" b="1" kern="1200" spc="4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264" b="1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ET</a:t>
            </a:r>
            <a:endParaRPr lang="es-CO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ject 14"/>
          <p:cNvSpPr/>
          <p:nvPr/>
        </p:nvSpPr>
        <p:spPr>
          <a:xfrm>
            <a:off x="5006500" y="2530525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06500" y="4958059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006500" y="7332848"/>
            <a:ext cx="1" cy="1988950"/>
          </a:xfrm>
          <a:custGeom>
            <a:avLst/>
            <a:gdLst/>
            <a:ahLst/>
            <a:cxnLst/>
            <a:rect l="l" t="t" r="r" b="b"/>
            <a:pathLst>
              <a:path w="1" h="2011681">
                <a:moveTo>
                  <a:pt x="0" y="0"/>
                </a:moveTo>
                <a:lnTo>
                  <a:pt x="1" y="2011681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923828" y="2675818"/>
            <a:ext cx="1698266" cy="16982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910954" y="5102362"/>
            <a:ext cx="1724016" cy="16998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006476" y="7478679"/>
            <a:ext cx="1532971" cy="169826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425144" y="965200"/>
            <a:ext cx="2050577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516424" y="965200"/>
            <a:ext cx="2210406" cy="72827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yb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rid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64482" y="3346471"/>
            <a:ext cx="6299063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cce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ss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 spc="55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ve</a:t>
            </a:r>
            <a:r>
              <a:rPr lang="en-US" sz="3136" b="1" kern="1200" spc="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3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64482" y="5775401"/>
            <a:ext cx="6415064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Sh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r>
              <a:rPr lang="en-US" sz="3136" b="1" kern="1200" spc="68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3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tw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-27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,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il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99637" y="5775401"/>
            <a:ext cx="798311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nd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717397" y="5775401"/>
            <a:ext cx="2659647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136" b="1" kern="1200" spc="-9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sk</a:t>
            </a:r>
            <a:r>
              <a:rPr lang="es-CO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op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464482" y="8150086"/>
            <a:ext cx="8605119" cy="4269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3219"/>
              </a:lnSpc>
              <a:spcBef>
                <a:spcPts val="161"/>
              </a:spcBef>
            </a:pP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ff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nt</a:t>
            </a:r>
            <a:r>
              <a:rPr lang="en-US" sz="3136" b="1" kern="1200" spc="8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 </a:t>
            </a:r>
            <a:r>
              <a:rPr lang="en-US" sz="3136" b="1" kern="1200" spc="6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for</a:t>
            </a:r>
            <a:r>
              <a:rPr lang="en-US" sz="3136" b="1" kern="1200" spc="17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ff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nt</a:t>
            </a:r>
            <a:r>
              <a:rPr lang="en-US" sz="3136" b="1" kern="1200" spc="28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-3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tfor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-6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tho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ug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endParaRPr lang="en-US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957972" y="3750328"/>
            <a:ext cx="2679225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236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-6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will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89247" y="3750328"/>
            <a:ext cx="149199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u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233798" y="3750328"/>
            <a:ext cx="243824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724510" y="3750328"/>
            <a:ext cx="6259931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225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bA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sse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bly</a:t>
            </a:r>
            <a:r>
              <a:rPr sz="6600" spc="-5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in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037078" y="3750328"/>
            <a:ext cx="1497027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h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is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11602" y="4765312"/>
            <a:ext cx="2714429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ou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rs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78584" y="4765312"/>
            <a:ext cx="1438605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but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69239" y="4765312"/>
            <a:ext cx="3545923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“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er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t”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166542" y="4765312"/>
            <a:ext cx="1404825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h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623920" y="4765312"/>
            <a:ext cx="158964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pp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265367" y="4765312"/>
            <a:ext cx="91556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95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36222" y="5768104"/>
            <a:ext cx="243824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26934" y="5768104"/>
            <a:ext cx="2565313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er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844716" y="5768104"/>
            <a:ext cx="1911014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600" spc="-7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-79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-30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endParaRPr sz="6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488742" y="965200"/>
            <a:ext cx="5648441" cy="8356597"/>
          </a:xfrm>
          <a:custGeom>
            <a:avLst/>
            <a:gdLst/>
            <a:ahLst/>
            <a:cxnLst/>
            <a:rect l="l" t="t" r="r" b="b"/>
            <a:pathLst>
              <a:path w="6953250" h="10286999">
                <a:moveTo>
                  <a:pt x="0" y="0"/>
                </a:moveTo>
                <a:lnTo>
                  <a:pt x="0" y="10286999"/>
                </a:lnTo>
                <a:lnTo>
                  <a:pt x="6953250" y="10286999"/>
                </a:lnTo>
                <a:lnTo>
                  <a:pt x="695325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488742" y="965200"/>
            <a:ext cx="5648441" cy="83565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488742" y="965200"/>
            <a:ext cx="5648441" cy="83565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564996" y="3400368"/>
            <a:ext cx="1570893" cy="577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532"/>
              </a:lnSpc>
              <a:spcBef>
                <a:spcPts val="226"/>
              </a:spcBef>
            </a:pPr>
            <a:r>
              <a:rPr lang="es-CO" sz="4374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De</a:t>
            </a:r>
            <a:r>
              <a:rPr lang="es-CO" sz="4374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4374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endParaRPr lang="es-CO" sz="54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942666" y="4986332"/>
            <a:ext cx="6856591" cy="39203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x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plori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582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251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di</a:t>
            </a:r>
            <a:r>
              <a:rPr lang="en-US" sz="2916" b="1" kern="1200" spc="-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ff</a:t>
            </a:r>
            <a:r>
              <a:rPr lang="en-US" sz="2916" b="1" kern="1200" spc="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en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-87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st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28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od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ls</a:t>
            </a:r>
            <a:endParaRPr lang="en-US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827394" y="965203"/>
            <a:ext cx="5648438" cy="8356595"/>
          </a:xfrm>
          <a:custGeom>
            <a:avLst/>
            <a:gdLst/>
            <a:ahLst/>
            <a:cxnLst/>
            <a:rect l="l" t="t" r="r" b="b"/>
            <a:pathLst>
              <a:path w="6953248" h="10286999">
                <a:moveTo>
                  <a:pt x="6953248" y="0"/>
                </a:moveTo>
                <a:lnTo>
                  <a:pt x="0" y="0"/>
                </a:lnTo>
                <a:lnTo>
                  <a:pt x="0" y="10286997"/>
                </a:lnTo>
                <a:lnTo>
                  <a:pt x="6953248" y="10286997"/>
                </a:lnTo>
                <a:lnTo>
                  <a:pt x="6953248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27393" y="965202"/>
            <a:ext cx="5648439" cy="83565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827393" y="965200"/>
            <a:ext cx="5648439" cy="83565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667003" y="2848307"/>
            <a:ext cx="2006260" cy="111503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99269" marR="136607" algn="ctr" defTabSz="740664">
              <a:lnSpc>
                <a:spcPts val="4038"/>
              </a:lnSpc>
              <a:spcBef>
                <a:spcPts val="202"/>
              </a:spcBef>
            </a:pP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888" kern="1200" spc="-7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s-CO" sz="3888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algn="ctr" defTabSz="740664">
              <a:lnSpc>
                <a:spcPct val="95825"/>
              </a:lnSpc>
              <a:spcBef>
                <a:spcPts val="28"/>
              </a:spcBef>
            </a:pP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ve</a:t>
            </a: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ew</a:t>
            </a:r>
            <a:endParaRPr lang="es-CO" sz="48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281315" y="3899356"/>
            <a:ext cx="6179290" cy="255856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marR="63877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llo</a:t>
            </a:r>
            <a:r>
              <a:rPr lang="en-US" sz="2916" b="1" kern="1200" spc="49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lazor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0287" marR="2258" defTabSz="740664">
              <a:lnSpc>
                <a:spcPct val="95825"/>
              </a:lnSpc>
              <a:spcBef>
                <a:spcPts val="2174"/>
              </a:spcBef>
            </a:pP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-3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di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-30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25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2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od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ls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0287" defTabSz="740664">
              <a:lnSpc>
                <a:spcPct val="95825"/>
              </a:lnSpc>
              <a:spcBef>
                <a:spcPts val="2304"/>
              </a:spcBef>
            </a:pP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oo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k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59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34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24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she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2916" b="1" kern="1200" spc="-7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appli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b="1" kern="1200" spc="-3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ion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0287" marR="63877" defTabSz="740664">
              <a:lnSpc>
                <a:spcPct val="95825"/>
              </a:lnSpc>
              <a:spcBef>
                <a:spcPts val="2323"/>
              </a:spcBef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ett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2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39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ac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ady</a:t>
            </a:r>
            <a:endParaRPr lang="en-US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ject 7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242793" y="4533671"/>
            <a:ext cx="2791268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Looking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079625" y="4533671"/>
            <a:ext cx="798064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-7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923631" y="4533671"/>
            <a:ext cx="1272130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the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241327" y="4533671"/>
            <a:ext cx="2988542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Finished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3275434" y="4533671"/>
            <a:ext cx="3929484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Applic</a:t>
            </a:r>
            <a:r>
              <a:rPr lang="es-CO" sz="5940" kern="1200" spc="-7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tion</a:t>
            </a:r>
            <a:endParaRPr lang="es-CO" sz="6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0" y="0"/>
            <a:ext cx="12918961" cy="102869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R="81279">
              <a:lnSpc>
                <a:spcPts val="1000"/>
              </a:lnSpc>
            </a:pPr>
            <a:endParaRPr sz="1000"/>
          </a:p>
          <a:p>
            <a:pPr marL="7910511" marR="37152" algn="ctr">
              <a:lnSpc>
                <a:spcPct val="95825"/>
              </a:lnSpc>
              <a:spcBef>
                <a:spcPts val="28399"/>
              </a:spcBef>
            </a:pP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600" b="1" spc="5" dirty="0">
                <a:solidFill>
                  <a:srgbClr val="F15A2A"/>
                </a:solidFill>
                <a:latin typeface="Times New Roman"/>
                <a:cs typeface="Times New Roman"/>
              </a:rPr>
              <a:t>h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-1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Sc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en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ario:</a:t>
            </a:r>
            <a:r>
              <a:rPr sz="3600" b="1" spc="4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Beth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y</a:t>
            </a:r>
            <a:endParaRPr sz="3600">
              <a:latin typeface="Times New Roman"/>
              <a:cs typeface="Times New Roman"/>
            </a:endParaRPr>
          </a:p>
          <a:p>
            <a:pPr marL="8309608" marR="81279">
              <a:lnSpc>
                <a:spcPct val="95825"/>
              </a:lnSpc>
              <a:spcBef>
                <a:spcPts val="1068"/>
              </a:spcBef>
            </a:pPr>
            <a:r>
              <a:rPr sz="2700" spc="0" dirty="0">
                <a:solidFill>
                  <a:srgbClr val="F15A2A"/>
                </a:solidFill>
                <a:latin typeface="Lucida Bright"/>
                <a:cs typeface="Lucida Bright"/>
              </a:rPr>
              <a:t>-</a:t>
            </a:r>
            <a:r>
              <a:rPr sz="2700" spc="385" dirty="0">
                <a:solidFill>
                  <a:srgbClr val="F15A2A"/>
                </a:solidFill>
                <a:latin typeface="Lucida Bright"/>
                <a:cs typeface="Lucida Bright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L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600" b="1" spc="204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of</a:t>
            </a:r>
            <a:r>
              <a:rPr sz="3600" b="1" spc="44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m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plo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y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ees</a:t>
            </a:r>
            <a:endParaRPr sz="3600">
              <a:latin typeface="Times New Roman"/>
              <a:cs typeface="Times New Roman"/>
            </a:endParaRPr>
          </a:p>
          <a:p>
            <a:pPr marL="8309608">
              <a:lnSpc>
                <a:spcPct val="95825"/>
              </a:lnSpc>
              <a:spcBef>
                <a:spcPts val="1044"/>
              </a:spcBef>
            </a:pPr>
            <a:r>
              <a:rPr sz="2700" spc="0" dirty="0">
                <a:solidFill>
                  <a:srgbClr val="F15A2A"/>
                </a:solidFill>
                <a:latin typeface="Lucida Bright"/>
                <a:cs typeface="Lucida Bright"/>
              </a:rPr>
              <a:t>-</a:t>
            </a:r>
            <a:r>
              <a:rPr sz="2700" spc="385" dirty="0">
                <a:solidFill>
                  <a:srgbClr val="F15A2A"/>
                </a:solidFill>
                <a:latin typeface="Lucida Bright"/>
                <a:cs typeface="Lucida Bright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Q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u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c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k</a:t>
            </a:r>
            <a:r>
              <a:rPr sz="3600" b="1" spc="458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v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w</a:t>
            </a:r>
            <a:r>
              <a:rPr sz="3600" b="1" spc="827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600" b="1" spc="58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fu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ll</a:t>
            </a:r>
            <a:endParaRPr sz="3600">
              <a:latin typeface="Times New Roman"/>
              <a:cs typeface="Times New Roman"/>
            </a:endParaRPr>
          </a:p>
          <a:p>
            <a:pPr marL="8309608" marR="81279">
              <a:lnSpc>
                <a:spcPct val="95825"/>
              </a:lnSpc>
              <a:spcBef>
                <a:spcPts val="1068"/>
              </a:spcBef>
            </a:pPr>
            <a:r>
              <a:rPr sz="2700" spc="0" dirty="0">
                <a:solidFill>
                  <a:srgbClr val="F15A2A"/>
                </a:solidFill>
                <a:latin typeface="Lucida Bright"/>
                <a:cs typeface="Lucida Bright"/>
              </a:rPr>
              <a:t>-</a:t>
            </a:r>
            <a:r>
              <a:rPr sz="2700" spc="385" dirty="0">
                <a:solidFill>
                  <a:srgbClr val="F15A2A"/>
                </a:solidFill>
                <a:latin typeface="Lucida Bright"/>
                <a:cs typeface="Lucida Bright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dd</a:t>
            </a:r>
            <a:r>
              <a:rPr sz="3600" b="1" spc="20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n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600" b="1" spc="597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i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t </a:t>
            </a:r>
            <a:r>
              <a:rPr sz="3600" b="1" spc="2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m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pl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" y="0"/>
            <a:ext cx="0" cy="10286999"/>
          </a:xfrm>
          <a:custGeom>
            <a:avLst/>
            <a:gdLst/>
            <a:ahLst/>
            <a:cxnLst/>
            <a:rect l="l" t="t" r="r" b="b"/>
            <a:pathLst>
              <a:path h="10286999">
                <a:moveTo>
                  <a:pt x="0" y="10286999"/>
                </a:move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F9BCA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" cy="10286999"/>
          </a:xfrm>
          <a:custGeom>
            <a:avLst/>
            <a:gdLst/>
            <a:ahLst/>
            <a:cxnLst/>
            <a:rect l="l" t="t" r="r" b="b"/>
            <a:pathLst>
              <a:path w="1" h="10286999">
                <a:moveTo>
                  <a:pt x="0" y="10286999"/>
                </a:moveTo>
                <a:lnTo>
                  <a:pt x="1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3914170" y="0"/>
            <a:ext cx="11122690" cy="10286999"/>
          </a:xfrm>
          <a:custGeom>
            <a:avLst/>
            <a:gdLst/>
            <a:ahLst/>
            <a:cxnLst/>
            <a:rect l="l" t="t" r="r" b="b"/>
            <a:pathLst>
              <a:path w="11122690" h="10286999">
                <a:moveTo>
                  <a:pt x="11122690" y="0"/>
                </a:moveTo>
                <a:lnTo>
                  <a:pt x="3914170" y="0"/>
                </a:lnTo>
                <a:lnTo>
                  <a:pt x="3914170" y="10286999"/>
                </a:lnTo>
                <a:lnTo>
                  <a:pt x="11122690" y="10286999"/>
                </a:lnTo>
                <a:lnTo>
                  <a:pt x="11122690" y="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-3914170" y="0"/>
            <a:ext cx="16716806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821525" y="3791787"/>
            <a:ext cx="3602349" cy="482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679"/>
              </a:lnSpc>
              <a:spcBef>
                <a:spcPts val="184"/>
              </a:spcBef>
            </a:pP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’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600" b="1" spc="39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Pie</a:t>
            </a:r>
            <a:r>
              <a:rPr sz="3600" b="1" spc="-22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S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h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op </a:t>
            </a:r>
            <a:r>
              <a:rPr sz="3600" b="1" spc="40" dirty="0">
                <a:solidFill>
                  <a:srgbClr val="F15A2A"/>
                </a:solidFill>
                <a:latin typeface="Times New Roman"/>
                <a:cs typeface="Times New Roman"/>
              </a:rPr>
              <a:t> 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H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R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M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2686541" y="5111571"/>
            <a:ext cx="1791655" cy="114401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70149">
              <a:lnSpc>
                <a:spcPts val="3679"/>
              </a:lnSpc>
              <a:spcBef>
                <a:spcPts val="184"/>
              </a:spcBef>
            </a:pPr>
            <a:r>
              <a:rPr sz="3600" b="1" dirty="0">
                <a:solidFill>
                  <a:srgbClr val="F15A2A"/>
                </a:solidFill>
                <a:latin typeface="Times New Roman"/>
                <a:cs typeface="Times New Roman"/>
              </a:rPr>
              <a:t>d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</a:t>
            </a:r>
            <a:r>
              <a:rPr sz="3600" b="1" spc="-39" dirty="0">
                <a:solidFill>
                  <a:srgbClr val="F15A2A"/>
                </a:solidFill>
                <a:latin typeface="Times New Roman"/>
                <a:cs typeface="Times New Roman"/>
              </a:rPr>
              <a:t>t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a</a:t>
            </a:r>
            <a:r>
              <a:rPr sz="3600" b="1" spc="0" dirty="0">
                <a:solidFill>
                  <a:srgbClr val="F15A2A"/>
                </a:solidFill>
                <a:latin typeface="Times New Roman"/>
                <a:cs typeface="Times New Roman"/>
              </a:rPr>
              <a:t>ils</a:t>
            </a:r>
            <a:endParaRPr sz="3600">
              <a:latin typeface="Times New Roman"/>
              <a:cs typeface="Times New Roman"/>
            </a:endParaRPr>
          </a:p>
          <a:p>
            <a:pPr marL="12700" marR="68580">
              <a:lnSpc>
                <a:spcPct val="95825"/>
              </a:lnSpc>
              <a:spcBef>
                <a:spcPts val="884"/>
              </a:spcBef>
            </a:pPr>
            <a:r>
              <a:rPr sz="3600" b="1" dirty="0">
                <a:solidFill>
                  <a:srgbClr val="F15A2A"/>
                </a:solidFill>
                <a:latin typeface="Times New Roman"/>
                <a:cs typeface="Times New Roman"/>
              </a:rPr>
              <a:t>o</a:t>
            </a:r>
            <a:r>
              <a:rPr sz="3600" b="1" spc="-4" dirty="0">
                <a:solidFill>
                  <a:srgbClr val="F15A2A"/>
                </a:solidFill>
                <a:latin typeface="Times New Roman"/>
                <a:cs typeface="Times New Roman"/>
              </a:rPr>
              <a:t>y</a:t>
            </a:r>
            <a:r>
              <a:rPr sz="3600" b="1" spc="4" dirty="0">
                <a:solidFill>
                  <a:srgbClr val="F15A2A"/>
                </a:solidFill>
                <a:latin typeface="Times New Roman"/>
                <a:cs typeface="Times New Roman"/>
              </a:rPr>
              <a:t>ee</a:t>
            </a:r>
            <a:endParaRPr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838661" y="965200"/>
            <a:ext cx="5648441" cy="8356597"/>
          </a:xfrm>
          <a:custGeom>
            <a:avLst/>
            <a:gdLst/>
            <a:ahLst/>
            <a:cxnLst/>
            <a:rect l="l" t="t" r="r" b="b"/>
            <a:pathLst>
              <a:path w="6953250" h="10286999">
                <a:moveTo>
                  <a:pt x="0" y="0"/>
                </a:moveTo>
                <a:lnTo>
                  <a:pt x="0" y="10286999"/>
                </a:lnTo>
                <a:lnTo>
                  <a:pt x="6953250" y="10286999"/>
                </a:lnTo>
                <a:lnTo>
                  <a:pt x="695325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38661" y="965200"/>
            <a:ext cx="5648441" cy="83565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838661" y="965200"/>
            <a:ext cx="5648441" cy="83565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914914" y="3400368"/>
            <a:ext cx="1570893" cy="577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532"/>
              </a:lnSpc>
              <a:spcBef>
                <a:spcPts val="226"/>
              </a:spcBef>
            </a:pPr>
            <a:r>
              <a:rPr lang="es-CO" sz="4374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De</a:t>
            </a:r>
            <a:r>
              <a:rPr lang="es-CO" sz="4374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4374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endParaRPr lang="es-CO" sz="54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292585" y="4986332"/>
            <a:ext cx="6156753" cy="39203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x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plori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582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Beth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 spc="-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’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32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Pie</a:t>
            </a:r>
            <a:r>
              <a:rPr lang="en-US" sz="2916" b="1" kern="1200" spc="-18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op </a:t>
            </a:r>
            <a:r>
              <a:rPr lang="en-US" sz="2916" b="1" kern="1200" spc="32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 spc="-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M</a:t>
            </a:r>
            <a:endParaRPr lang="en-US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ject 6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41639" y="4533671"/>
            <a:ext cx="2728639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Ge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tt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ng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15918" y="4533671"/>
            <a:ext cx="1665849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-34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ur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827407" y="4533671"/>
            <a:ext cx="3064878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ne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4938683" y="4533671"/>
            <a:ext cx="2265326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dy</a:t>
            </a:r>
            <a:endParaRPr lang="es-CO" sz="6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ject 6"/>
          <p:cNvSpPr/>
          <p:nvPr/>
        </p:nvSpPr>
        <p:spPr>
          <a:xfrm>
            <a:off x="9634321" y="2488496"/>
            <a:ext cx="1" cy="6833302"/>
          </a:xfrm>
          <a:custGeom>
            <a:avLst/>
            <a:gdLst/>
            <a:ahLst/>
            <a:cxnLst/>
            <a:rect l="l" t="t" r="r" b="b"/>
            <a:pathLst>
              <a:path w="1" h="6960873">
                <a:moveTo>
                  <a:pt x="0" y="0"/>
                </a:moveTo>
                <a:lnTo>
                  <a:pt x="1" y="6960873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70575" y="965200"/>
            <a:ext cx="3493075" cy="7231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488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488" kern="1200" spc="-6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all</a:t>
            </a:r>
            <a:r>
              <a:rPr lang="es-CO" sz="5488" kern="1200" spc="-6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488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02947" y="965200"/>
            <a:ext cx="4501925" cy="7231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defTabSz="896112">
              <a:lnSpc>
                <a:spcPts val="5684"/>
              </a:lnSpc>
              <a:spcBef>
                <a:spcPts val="284"/>
              </a:spcBef>
            </a:pP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r>
              <a:rPr lang="es-CO" sz="5488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q</a:t>
            </a:r>
            <a:r>
              <a:rPr lang="es-CO" sz="5488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5488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ireme</a:t>
            </a:r>
            <a:r>
              <a:rPr lang="es-CO" sz="5488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488" kern="1200" spc="-6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488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63564" y="2600991"/>
            <a:ext cx="5557838" cy="279213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6358" defTabSz="896112">
              <a:lnSpc>
                <a:spcPts val="3415"/>
              </a:lnSpc>
              <a:spcBef>
                <a:spcPts val="171"/>
              </a:spcBef>
            </a:pP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332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332" b="1" kern="1200" spc="40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Stu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332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endParaRPr lang="en-US" sz="3332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2446" marR="4457" defTabSz="896112">
              <a:lnSpc>
                <a:spcPct val="95825"/>
              </a:lnSpc>
              <a:spcBef>
                <a:spcPts val="2577"/>
              </a:spcBef>
            </a:pP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:</a:t>
            </a:r>
            <a:r>
              <a:rPr lang="en-US" sz="3136" b="1" kern="1200" spc="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Vi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35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 spc="3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202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2</a:t>
            </a:r>
            <a:endParaRPr lang="en-US" sz="313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927227" marR="4586" defTabSz="896112">
              <a:lnSpc>
                <a:spcPct val="95825"/>
              </a:lnSpc>
              <a:spcBef>
                <a:spcPts val="2391"/>
              </a:spcBef>
            </a:pP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c:</a:t>
            </a:r>
            <a:r>
              <a:rPr lang="en-US" sz="3136" b="1" kern="1200" spc="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3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 </a:t>
            </a:r>
            <a:r>
              <a:rPr lang="en-US" sz="3136" b="1" kern="1200" spc="18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202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2</a:t>
            </a:r>
            <a:endParaRPr lang="en-US" sz="313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252504" marR="4380" defTabSz="896112">
              <a:lnSpc>
                <a:spcPct val="95825"/>
              </a:lnSpc>
              <a:spcBef>
                <a:spcPts val="2462"/>
              </a:spcBef>
            </a:pP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ot</a:t>
            </a:r>
            <a:r>
              <a:rPr lang="en-US" sz="3136" b="1" kern="1200" spc="57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3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aila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3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for</a:t>
            </a:r>
            <a:r>
              <a:rPr lang="en-US" sz="3136" b="1" kern="1200" spc="17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x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108077" y="2600991"/>
            <a:ext cx="4516357" cy="279213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446" marR="59741" defTabSz="896112">
              <a:lnSpc>
                <a:spcPts val="3415"/>
              </a:lnSpc>
              <a:spcBef>
                <a:spcPts val="171"/>
              </a:spcBef>
            </a:pP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3332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332" b="1" kern="1200" spc="40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332" b="1" kern="1200" spc="-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Stu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332" b="1" kern="1200" spc="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332" b="1" kern="1200" spc="2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332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332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332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de</a:t>
            </a:r>
            <a:endParaRPr lang="en-US" sz="3332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4936" marR="59741" defTabSz="896112">
              <a:lnSpc>
                <a:spcPct val="95825"/>
              </a:lnSpc>
              <a:spcBef>
                <a:spcPts val="2577"/>
              </a:spcBef>
            </a:pP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ET</a:t>
            </a:r>
            <a:r>
              <a:rPr lang="en-US" sz="3136" b="1" kern="1200" spc="15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endParaRPr lang="en-US" sz="313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4936" marR="59741" defTabSz="896112">
              <a:lnSpc>
                <a:spcPct val="95825"/>
              </a:lnSpc>
              <a:spcBef>
                <a:spcPts val="2391"/>
              </a:spcBef>
            </a:pP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 spc="-2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n-US" sz="3136" b="1" kern="1200" spc="49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# </a:t>
            </a:r>
            <a:r>
              <a:rPr lang="en-US" sz="3136" b="1" kern="1200" spc="2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lugi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endParaRPr lang="en-US" sz="313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4936" defTabSz="896112">
              <a:lnSpc>
                <a:spcPct val="95825"/>
              </a:lnSpc>
              <a:spcBef>
                <a:spcPts val="2462"/>
              </a:spcBef>
            </a:pP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-28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136" b="1" kern="1200" spc="-36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tfor</a:t>
            </a:r>
            <a:r>
              <a:rPr lang="en-US" sz="3136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7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136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pp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or</a:t>
            </a:r>
            <a:r>
              <a:rPr lang="en-US" sz="3136" b="1" kern="1200" spc="-3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136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136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endParaRPr lang="en-US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3410344" y="965199"/>
            <a:ext cx="5648442" cy="8356599"/>
          </a:xfrm>
          <a:custGeom>
            <a:avLst/>
            <a:gdLst/>
            <a:ahLst/>
            <a:cxnLst/>
            <a:rect l="l" t="t" r="r" b="b"/>
            <a:pathLst>
              <a:path w="6953250" h="10286999">
                <a:moveTo>
                  <a:pt x="0" y="0"/>
                </a:moveTo>
                <a:lnTo>
                  <a:pt x="0" y="10286999"/>
                </a:lnTo>
                <a:lnTo>
                  <a:pt x="6953250" y="10286999"/>
                </a:lnTo>
                <a:lnTo>
                  <a:pt x="695325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410344" y="965199"/>
            <a:ext cx="5648442" cy="8356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410344" y="965199"/>
            <a:ext cx="5648442" cy="8356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486598" y="3400368"/>
            <a:ext cx="1570894" cy="577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184" defTabSz="733257">
              <a:lnSpc>
                <a:spcPts val="4487"/>
              </a:lnSpc>
              <a:spcBef>
                <a:spcPts val="224"/>
              </a:spcBef>
            </a:pPr>
            <a:r>
              <a:rPr lang="es-CO" sz="4330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De</a:t>
            </a:r>
            <a:r>
              <a:rPr lang="es-CO" sz="4330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4330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endParaRPr lang="es-CO" sz="54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864269" y="4986332"/>
            <a:ext cx="5013386" cy="39203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184" defTabSz="733257">
              <a:lnSpc>
                <a:spcPts val="2950"/>
              </a:lnSpc>
              <a:spcBef>
                <a:spcPts val="148"/>
              </a:spcBef>
            </a:pP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s-CO" sz="2887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ett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2887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s-CO" sz="2887" b="1" kern="1200" spc="28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2887" b="1" kern="1200" spc="-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2887" b="1" kern="1200" spc="-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2887" b="1" kern="1200" spc="387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2887" b="1" kern="1200" spc="-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ac</a:t>
            </a:r>
            <a:r>
              <a:rPr lang="es-CO" sz="2887" b="1" kern="1200" spc="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2887" b="1" kern="1200" spc="4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2887" b="1" kern="1200" spc="2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2887" b="1" kern="1200" spc="3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2887" b="1" kern="1200">
                <a:solidFill>
                  <a:srgbClr val="2A9EBB"/>
                </a:solidFill>
                <a:latin typeface="Times New Roman"/>
                <a:ea typeface="+mn-ea"/>
                <a:cs typeface="Times New Roman"/>
              </a:rPr>
              <a:t>ady</a:t>
            </a:r>
            <a:endParaRPr lang="es-CO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207672" y="965203"/>
            <a:ext cx="5648438" cy="8356595"/>
          </a:xfrm>
          <a:custGeom>
            <a:avLst/>
            <a:gdLst/>
            <a:ahLst/>
            <a:cxnLst/>
            <a:rect l="l" t="t" r="r" b="b"/>
            <a:pathLst>
              <a:path w="6953248" h="10286999">
                <a:moveTo>
                  <a:pt x="6953248" y="0"/>
                </a:moveTo>
                <a:lnTo>
                  <a:pt x="0" y="0"/>
                </a:lnTo>
                <a:lnTo>
                  <a:pt x="0" y="10286997"/>
                </a:lnTo>
                <a:lnTo>
                  <a:pt x="6953248" y="10286997"/>
                </a:lnTo>
                <a:lnTo>
                  <a:pt x="6953248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07671" y="965202"/>
            <a:ext cx="5648440" cy="83565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207671" y="965200"/>
            <a:ext cx="5648440" cy="83565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986026" y="3442554"/>
            <a:ext cx="2165765" cy="5158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038"/>
              </a:lnSpc>
              <a:spcBef>
                <a:spcPts val="202"/>
              </a:spcBef>
            </a:pP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mm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y</a:t>
            </a:r>
            <a:endParaRPr lang="es-CO" sz="48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655145" y="4401990"/>
            <a:ext cx="7425183" cy="15557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6716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 spc="67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lazor,</a:t>
            </a:r>
            <a:r>
              <a:rPr lang="en-US" sz="2916" b="1" kern="1200" spc="20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we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can</a:t>
            </a:r>
            <a:r>
              <a:rPr lang="en-US" sz="2916" b="1" kern="1200" spc="-79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ild</a:t>
            </a:r>
            <a:r>
              <a:rPr lang="en-US" sz="2916" b="1" kern="1200" spc="43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rich</a:t>
            </a:r>
            <a:r>
              <a:rPr lang="en-US" sz="2916" b="1" kern="1200" spc="1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cli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ent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-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ide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0287" marR="55550" defTabSz="740664">
              <a:lnSpc>
                <a:spcPct val="95825"/>
              </a:lnSpc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applic</a:t>
            </a:r>
            <a:r>
              <a:rPr lang="en-US" sz="2916" b="1" kern="1200" spc="-4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io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29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 </a:t>
            </a:r>
            <a:r>
              <a:rPr lang="en-US" sz="2916" b="1" kern="1200" spc="12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#</a:t>
            </a:r>
            <a:r>
              <a:rPr lang="en-US" sz="2916" b="1" kern="1200" spc="-79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2916" b="1" kern="1200" spc="48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HTML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6716" marR="55550" defTabSz="740664">
              <a:lnSpc>
                <a:spcPct val="95825"/>
              </a:lnSpc>
              <a:spcBef>
                <a:spcPts val="2304"/>
              </a:spcBef>
            </a:pPr>
            <a:r>
              <a:rPr lang="en-US" sz="2916" b="1" kern="1200" spc="-6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art</a:t>
            </a:r>
            <a:r>
              <a:rPr lang="en-US" sz="2916" b="1" kern="1200" spc="19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of</a:t>
            </a:r>
            <a:r>
              <a:rPr lang="en-US" sz="2916" b="1" kern="1200" spc="36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-7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-19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NET</a:t>
            </a:r>
            <a:r>
              <a:rPr lang="en-US" sz="2916" b="1" kern="1200" spc="5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ore</a:t>
            </a:r>
            <a:r>
              <a:rPr lang="en-US" sz="2916" b="1" kern="1200" spc="59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ily</a:t>
            </a:r>
            <a:endParaRPr lang="en-US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15440" y="3093243"/>
            <a:ext cx="3014662" cy="4100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903805" y="4459297"/>
            <a:ext cx="1007982" cy="67285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200"/>
              </a:lnSpc>
              <a:spcBef>
                <a:spcPts val="260"/>
              </a:spcBef>
            </a:pPr>
            <a:r>
              <a:rPr sz="5100" spc="109" dirty="0">
                <a:solidFill>
                  <a:srgbClr val="FEFFFE"/>
                </a:solidFill>
                <a:latin typeface="Times New Roman"/>
                <a:cs typeface="Times New Roman"/>
              </a:rPr>
              <a:t>Up</a:t>
            </a:r>
            <a:endParaRPr sz="51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68833" y="4459297"/>
            <a:ext cx="1642494" cy="67285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200"/>
              </a:lnSpc>
              <a:spcBef>
                <a:spcPts val="260"/>
              </a:spcBef>
            </a:pPr>
            <a:r>
              <a:rPr sz="5100" spc="100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5100" spc="109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5100" spc="104" dirty="0">
                <a:solidFill>
                  <a:srgbClr val="FEFFFE"/>
                </a:solidFill>
                <a:latin typeface="Times New Roman"/>
                <a:cs typeface="Times New Roman"/>
              </a:rPr>
              <a:t>x</a:t>
            </a:r>
            <a:r>
              <a:rPr sz="5100" spc="10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5100" spc="0" dirty="0">
                <a:solidFill>
                  <a:srgbClr val="FEFFFE"/>
                </a:solidFill>
                <a:latin typeface="Times New Roman"/>
                <a:cs typeface="Times New Roman"/>
              </a:rPr>
              <a:t>:</a:t>
            </a:r>
            <a:endParaRPr sz="5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03805" y="5230906"/>
            <a:ext cx="2688661" cy="685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395"/>
              </a:lnSpc>
              <a:spcBef>
                <a:spcPts val="269"/>
              </a:spcBef>
            </a:pPr>
            <a:r>
              <a:rPr sz="5200" dirty="0">
                <a:solidFill>
                  <a:srgbClr val="FEFFFE"/>
                </a:solidFill>
                <a:latin typeface="Times New Roman"/>
                <a:cs typeface="Times New Roman"/>
              </a:rPr>
              <a:t>Cre</a:t>
            </a:r>
            <a:r>
              <a:rPr sz="5200" spc="-59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5200" spc="-4" dirty="0">
                <a:solidFill>
                  <a:srgbClr val="FEFFFE"/>
                </a:solidFill>
                <a:latin typeface="Times New Roman"/>
                <a:cs typeface="Times New Roman"/>
              </a:rPr>
              <a:t>in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endParaRPr sz="5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29012" y="5230906"/>
            <a:ext cx="471830" cy="685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395"/>
              </a:lnSpc>
              <a:spcBef>
                <a:spcPts val="269"/>
              </a:spcBef>
            </a:pP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5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6728" y="5230906"/>
            <a:ext cx="1333124" cy="685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395"/>
              </a:lnSpc>
              <a:spcBef>
                <a:spcPts val="269"/>
              </a:spcBef>
            </a:pPr>
            <a:r>
              <a:rPr sz="52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ew</a:t>
            </a:r>
            <a:endParaRPr sz="5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04813" y="5230906"/>
            <a:ext cx="1925371" cy="685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395"/>
              </a:lnSpc>
              <a:spcBef>
                <a:spcPts val="269"/>
              </a:spcBef>
            </a:pPr>
            <a:r>
              <a:rPr sz="5200" spc="-4" dirty="0">
                <a:solidFill>
                  <a:srgbClr val="FEFFFE"/>
                </a:solidFill>
                <a:latin typeface="Times New Roman"/>
                <a:cs typeface="Times New Roman"/>
              </a:rPr>
              <a:t>Bl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5200" spc="4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5200" spc="-9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endParaRPr sz="5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2466069" y="5230906"/>
            <a:ext cx="3371647" cy="685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395"/>
              </a:lnSpc>
              <a:spcBef>
                <a:spcPts val="269"/>
              </a:spcBef>
            </a:pPr>
            <a:r>
              <a:rPr sz="520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5200" spc="4" dirty="0">
                <a:solidFill>
                  <a:srgbClr val="FEFFFE"/>
                </a:solidFill>
                <a:latin typeface="Times New Roman"/>
                <a:cs typeface="Times New Roman"/>
              </a:rPr>
              <a:t>pp</a:t>
            </a:r>
            <a:r>
              <a:rPr sz="5200" spc="-4" dirty="0">
                <a:solidFill>
                  <a:srgbClr val="FEFFFE"/>
                </a:solidFill>
                <a:latin typeface="Times New Roman"/>
                <a:cs typeface="Times New Roman"/>
              </a:rPr>
              <a:t>li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5200" spc="-59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5200" spc="-4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5200" spc="-9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5200" spc="0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endParaRPr sz="5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874334" y="965200"/>
            <a:ext cx="5648440" cy="83565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708571" y="4684313"/>
            <a:ext cx="1979965" cy="19799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093287" y="3442553"/>
            <a:ext cx="3284337" cy="5158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038"/>
              </a:lnSpc>
              <a:spcBef>
                <a:spcPts val="202"/>
              </a:spcBef>
            </a:pPr>
            <a:r>
              <a:rPr lang="es-CO" sz="3888" kern="1200" spc="-142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si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888" kern="1200" spc="-28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Ch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888" kern="1200" spc="7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k</a:t>
            </a:r>
            <a:endParaRPr lang="es-CO" sz="48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328259" y="4179147"/>
            <a:ext cx="6085406" cy="199895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is</a:t>
            </a:r>
            <a:r>
              <a:rPr lang="en-US" sz="2916" b="1" kern="1200" spc="18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ion</a:t>
            </a:r>
            <a:r>
              <a:rPr lang="en-US" sz="2916" b="1" kern="1200" spc="2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was</a:t>
            </a:r>
            <a:r>
              <a:rPr lang="en-US" sz="2916" b="1" kern="1200" spc="60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cr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-4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 spc="-3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2916" b="1" kern="1200" spc="-4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by</a:t>
            </a:r>
            <a:r>
              <a:rPr lang="en-US" sz="2916" b="1" kern="1200" spc="32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g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: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295494" marR="55550" defTabSz="740664">
              <a:lnSpc>
                <a:spcPct val="95825"/>
              </a:lnSpc>
              <a:spcBef>
                <a:spcPts val="697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kern="1200" spc="-20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 spc="-5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6</a:t>
            </a:r>
            <a:r>
              <a:rPr lang="en-US" sz="2916" kern="1200" spc="19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Bl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or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295494" marR="55550" defTabSz="740664">
              <a:lnSpc>
                <a:spcPct val="95825"/>
              </a:lnSpc>
              <a:spcBef>
                <a:spcPts val="865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6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295494" marR="55550" defTabSz="740664">
              <a:lnSpc>
                <a:spcPct val="95825"/>
              </a:lnSpc>
              <a:spcBef>
                <a:spcPts val="865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Vis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2916" kern="1200" spc="25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Stud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0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endParaRPr lang="en-US"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ject 5"/>
          <p:cNvSpPr/>
          <p:nvPr/>
        </p:nvSpPr>
        <p:spPr>
          <a:xfrm>
            <a:off x="2820311" y="965200"/>
            <a:ext cx="5648440" cy="83565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54548" y="4684313"/>
            <a:ext cx="1979965" cy="19799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267787" y="3324917"/>
            <a:ext cx="6199900" cy="3177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6716" marR="53590" defTabSz="740664">
              <a:lnSpc>
                <a:spcPts val="2980"/>
              </a:lnSpc>
              <a:spcBef>
                <a:spcPts val="149"/>
              </a:spcBef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is</a:t>
            </a:r>
            <a:r>
              <a:rPr lang="en-US" sz="2916" b="1" kern="1200" spc="18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co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-5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is</a:t>
            </a:r>
            <a:r>
              <a:rPr lang="en-US" sz="2916" b="1" kern="1200" spc="24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1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00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%</a:t>
            </a:r>
            <a:r>
              <a:rPr lang="en-US" sz="2916" b="1" kern="1200" spc="3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applicable</a:t>
            </a:r>
            <a:r>
              <a:rPr lang="en-US" sz="2916" b="1" kern="1200" spc="-25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3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o: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301923" marR="53590" defTabSz="740664">
              <a:lnSpc>
                <a:spcPct val="95825"/>
              </a:lnSpc>
              <a:spcBef>
                <a:spcPts val="697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kern="1200" spc="-20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 spc="-17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6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301923" marR="53590" defTabSz="740664">
              <a:lnSpc>
                <a:spcPct val="95825"/>
              </a:lnSpc>
              <a:spcBef>
                <a:spcPts val="865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6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301923" marR="53590" defTabSz="740664">
              <a:lnSpc>
                <a:spcPct val="95825"/>
              </a:lnSpc>
              <a:spcBef>
                <a:spcPts val="865"/>
              </a:spcBef>
            </a:pPr>
            <a:r>
              <a:rPr lang="en-US" sz="2187" kern="1200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-</a:t>
            </a:r>
            <a:r>
              <a:rPr lang="en-US" sz="2187" kern="1200" spc="312">
                <a:solidFill>
                  <a:srgbClr val="F15A2A"/>
                </a:solidFill>
                <a:latin typeface="Lucida Bright"/>
                <a:ea typeface="+mn-ea"/>
                <a:cs typeface="+mn-cs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Vis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2916" kern="1200" spc="25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Stud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2916" kern="1200" spc="-1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r>
              <a:rPr lang="en-US" sz="2916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0</a:t>
            </a:r>
            <a:r>
              <a:rPr lang="en-US" sz="2916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2</a:t>
            </a:r>
            <a:r>
              <a:rPr lang="en-US" sz="2916" kern="1200" spc="-5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(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ny</a:t>
            </a:r>
            <a:r>
              <a:rPr lang="en-US" sz="2916" kern="1200" spc="467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on)</a:t>
            </a:r>
            <a:endParaRPr lang="en-US" sz="2916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0287" indent="6429" defTabSz="740664">
              <a:lnSpc>
                <a:spcPct val="101851"/>
              </a:lnSpc>
              <a:spcBef>
                <a:spcPts val="2886"/>
              </a:spcBef>
            </a:pP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Mo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 spc="61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code</a:t>
            </a:r>
            <a:r>
              <a:rPr lang="en-US" sz="2916" b="1" kern="1200" spc="-10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will</a:t>
            </a:r>
            <a:r>
              <a:rPr lang="en-US" sz="2916" b="1" kern="1200" spc="31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work</a:t>
            </a:r>
            <a:r>
              <a:rPr lang="en-US" sz="2916" b="1" kern="1200" spc="17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-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2916" b="1" kern="1200" spc="4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 spc="-2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wi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n-US" sz="2916" b="1" kern="1200" spc="46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old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 </a:t>
            </a:r>
            <a:r>
              <a:rPr lang="en-US" sz="2916" b="1" kern="1200" spc="-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io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32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of</a:t>
            </a:r>
            <a:r>
              <a:rPr lang="en-US" sz="2916" b="1" kern="1200" spc="368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2916" b="1" kern="1200" spc="-19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NET</a:t>
            </a:r>
            <a:r>
              <a:rPr lang="en-US" sz="2916" b="1" kern="1200" spc="56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916" b="1" kern="1200" spc="3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n-US" sz="2916" b="1" kern="1200">
                <a:solidFill>
                  <a:srgbClr val="F15A2A"/>
                </a:solidFill>
                <a:latin typeface="Times New Roman"/>
                <a:ea typeface="+mn-ea"/>
                <a:cs typeface="Times New Roman"/>
              </a:rPr>
              <a:t>ore</a:t>
            </a:r>
            <a:endParaRPr lang="en-US"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9264" y="3442553"/>
            <a:ext cx="1744346" cy="5158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038"/>
              </a:lnSpc>
              <a:spcBef>
                <a:spcPts val="202"/>
              </a:spcBef>
            </a:pPr>
            <a:r>
              <a:rPr lang="es-CO" sz="3888" kern="1200" spc="-142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si</a:t>
            </a:r>
            <a:r>
              <a:rPr lang="es-CO" sz="3888" kern="1200" spc="-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n</a:t>
            </a:r>
            <a:endParaRPr lang="es-CO" sz="48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808833" y="3442553"/>
            <a:ext cx="1514769" cy="5158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0287" defTabSz="740664">
              <a:lnSpc>
                <a:spcPts val="4038"/>
              </a:lnSpc>
              <a:spcBef>
                <a:spcPts val="202"/>
              </a:spcBef>
            </a:pPr>
            <a:r>
              <a:rPr lang="es-CO" sz="3888" kern="1200" spc="3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Ch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888" kern="1200" spc="7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888" kern="1200">
                <a:solidFill>
                  <a:srgbClr val="FEFFFE"/>
                </a:solidFill>
                <a:latin typeface="Times New Roman"/>
                <a:ea typeface="+mn-ea"/>
                <a:cs typeface="Times New Roman"/>
              </a:rPr>
              <a:t>k</a:t>
            </a:r>
            <a:endParaRPr lang="es-CO" sz="4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65200" y="5696529"/>
            <a:ext cx="16357599" cy="567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893814" y="4533671"/>
            <a:ext cx="1849418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H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ello</a:t>
            </a:r>
            <a:endParaRPr lang="es-CO" sz="6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4790235" y="4533671"/>
            <a:ext cx="2416179" cy="7825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573" defTabSz="905256">
              <a:lnSpc>
                <a:spcPts val="6138"/>
              </a:lnSpc>
              <a:spcBef>
                <a:spcPts val="307"/>
              </a:spcBef>
            </a:pP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s-CO" sz="594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94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94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r!</a:t>
            </a:r>
            <a:endParaRPr lang="es-CO" sz="6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18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18288000" h="10286999">
                <a:moveTo>
                  <a:pt x="0" y="0"/>
                </a:move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230018" y="3247408"/>
            <a:ext cx="243824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720730" y="3247408"/>
            <a:ext cx="712724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is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85839" y="3247408"/>
            <a:ext cx="592023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30330" y="3247408"/>
            <a:ext cx="4052867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fra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wo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k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068476" y="4262392"/>
            <a:ext cx="91556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95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36346" y="4262392"/>
            <a:ext cx="199600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build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84152" y="4262392"/>
            <a:ext cx="412847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6600" spc="-79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erac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ti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65178" y="4262392"/>
            <a:ext cx="3079716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6600" spc="5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6600" spc="-165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UIs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22855" y="5265184"/>
            <a:ext cx="3568806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u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r>
              <a:rPr sz="6600" spc="1493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#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943879" y="5265184"/>
            <a:ext cx="1575399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an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571077" y="5265184"/>
            <a:ext cx="2518877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H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12024" y="6271024"/>
            <a:ext cx="1182702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It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’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s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47111" y="6271024"/>
            <a:ext cx="1683108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ar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82269" y="6271024"/>
            <a:ext cx="896541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of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31615" y="6271024"/>
            <a:ext cx="3283399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dirty="0">
                <a:solidFill>
                  <a:srgbClr val="FEFFFE"/>
                </a:solidFill>
                <a:latin typeface="Times New Roman"/>
                <a:cs typeface="Times New Roman"/>
              </a:rPr>
              <a:t>AS</a:t>
            </a:r>
            <a:r>
              <a:rPr sz="6600" spc="-45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ET</a:t>
            </a:r>
            <a:endParaRPr sz="6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1767818" y="6271024"/>
            <a:ext cx="2133221" cy="8636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6800"/>
              </a:lnSpc>
              <a:spcBef>
                <a:spcPts val="340"/>
              </a:spcBef>
            </a:pPr>
            <a:r>
              <a:rPr sz="6600" spc="-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6600" spc="4" dirty="0">
                <a:solidFill>
                  <a:srgbClr val="FEFFFE"/>
                </a:solidFill>
                <a:latin typeface="Times New Roman"/>
                <a:cs typeface="Times New Roman"/>
              </a:rPr>
              <a:t>re</a:t>
            </a:r>
            <a:r>
              <a:rPr sz="6600" spc="0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endParaRPr sz="6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bject 22"/>
          <p:cNvSpPr/>
          <p:nvPr/>
        </p:nvSpPr>
        <p:spPr>
          <a:xfrm>
            <a:off x="4119460" y="2251779"/>
            <a:ext cx="1" cy="1405713"/>
          </a:xfrm>
          <a:custGeom>
            <a:avLst/>
            <a:gdLst/>
            <a:ahLst/>
            <a:cxnLst/>
            <a:rect l="l" t="t" r="r" b="b"/>
            <a:pathLst>
              <a:path w="1" h="1465250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119460" y="4137889"/>
            <a:ext cx="1" cy="1405713"/>
          </a:xfrm>
          <a:custGeom>
            <a:avLst/>
            <a:gdLst/>
            <a:ahLst/>
            <a:cxnLst/>
            <a:rect l="l" t="t" r="r" b="b"/>
            <a:pathLst>
              <a:path w="1" h="1465250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119460" y="6026987"/>
            <a:ext cx="1" cy="1405713"/>
          </a:xfrm>
          <a:custGeom>
            <a:avLst/>
            <a:gdLst/>
            <a:ahLst/>
            <a:cxnLst/>
            <a:rect l="l" t="t" r="r" b="b"/>
            <a:pathLst>
              <a:path w="1" h="1465250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119460" y="7916085"/>
            <a:ext cx="1" cy="1405713"/>
          </a:xfrm>
          <a:custGeom>
            <a:avLst/>
            <a:gdLst/>
            <a:ahLst/>
            <a:cxnLst/>
            <a:rect l="l" t="t" r="r" b="b"/>
            <a:pathLst>
              <a:path w="1" h="1465250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0800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467379" y="7952508"/>
            <a:ext cx="1327739" cy="13417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568168" y="6062469"/>
            <a:ext cx="1126159" cy="13417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378127" y="4224231"/>
            <a:ext cx="1506243" cy="124120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79477" y="2288484"/>
            <a:ext cx="1303540" cy="13402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952691" y="965200"/>
            <a:ext cx="3673319" cy="70667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5510"/>
              </a:lnSpc>
              <a:spcBef>
                <a:spcPts val="276"/>
              </a:spcBef>
            </a:pP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320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32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5320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od</a:t>
            </a:r>
            <a:r>
              <a:rPr lang="es-CO" sz="532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uc</a:t>
            </a: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5320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532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g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665097" y="965200"/>
            <a:ext cx="2676476" cy="70667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5510"/>
              </a:lnSpc>
              <a:spcBef>
                <a:spcPts val="276"/>
              </a:spcBef>
            </a:pPr>
            <a:r>
              <a:rPr lang="es-CO" sz="532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5320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5320" kern="1200" spc="-34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.N</a:t>
            </a:r>
            <a:r>
              <a:rPr lang="es-CO" sz="5320" kern="1200" spc="-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532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380660" y="965200"/>
            <a:ext cx="1630507" cy="70667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5510"/>
              </a:lnSpc>
              <a:spcBef>
                <a:spcPts val="276"/>
              </a:spcBef>
            </a:pPr>
            <a:r>
              <a:rPr lang="es-CO" sz="532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5320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re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050594" y="965200"/>
            <a:ext cx="1989739" cy="70667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5510"/>
              </a:lnSpc>
              <a:spcBef>
                <a:spcPts val="276"/>
              </a:spcBef>
            </a:pPr>
            <a:r>
              <a:rPr lang="es-CO" sz="5320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Bla</a:t>
            </a:r>
            <a:r>
              <a:rPr lang="es-CO" sz="5320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z</a:t>
            </a:r>
            <a:r>
              <a:rPr lang="es-CO" sz="5320" kern="1200" spc="9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s-CO" sz="5320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5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52967" y="2772869"/>
            <a:ext cx="6519494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n-US" sz="304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 spc="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r>
              <a:rPr lang="en-US" sz="3040" b="1" kern="1200" spc="47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-10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ss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em</a:t>
            </a:r>
            <a:r>
              <a:rPr lang="en-US" sz="304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y</a:t>
            </a:r>
            <a:r>
              <a:rPr lang="en-US" sz="3040" b="1" kern="1200" spc="8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(</a:t>
            </a:r>
            <a:r>
              <a:rPr lang="en-US" sz="3040" b="1" kern="1200" spc="-12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)</a:t>
            </a:r>
            <a:r>
              <a:rPr lang="en-US" sz="3040" b="1" kern="1200" spc="6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or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91643" y="2772869"/>
            <a:ext cx="704447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715078" y="2772869"/>
            <a:ext cx="553678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287745" y="2772869"/>
            <a:ext cx="1235747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rv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52967" y="4658947"/>
            <a:ext cx="6546669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040" b="1" kern="1200" spc="36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lugi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n,</a:t>
            </a:r>
            <a:r>
              <a:rPr lang="en-US" sz="3040" b="1" kern="1200" spc="67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 spc="-5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on</a:t>
            </a:r>
            <a:r>
              <a:rPr lang="en-US" sz="3040" b="1" kern="1200" spc="47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 spc="-73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-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52967" y="6547950"/>
            <a:ext cx="4750187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In</a:t>
            </a:r>
            <a:r>
              <a:rPr lang="es-CO" sz="3040" b="1" kern="1200" spc="-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eg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040" b="1" kern="1200" spc="-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at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040" b="1" kern="1200" spc="3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w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th</a:t>
            </a:r>
            <a:r>
              <a:rPr lang="es-CO" sz="3040" b="1" kern="1200" spc="477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s-CO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J</a:t>
            </a:r>
            <a:r>
              <a:rPr lang="es-CO" sz="3040" b="1" kern="1200" spc="-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s-CO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52967" y="8203020"/>
            <a:ext cx="8181621" cy="8762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f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040" b="1" kern="1200" spc="-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t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32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of</a:t>
            </a:r>
            <a:r>
              <a:rPr lang="en-US" sz="3040" b="1" kern="1200" spc="38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Vi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</a:t>
            </a:r>
            <a:r>
              <a:rPr lang="en-US" sz="3040" b="1" kern="1200" spc="338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St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u</a:t>
            </a:r>
            <a:r>
              <a:rPr lang="en-US" sz="3040" b="1" kern="1200" spc="-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 spc="5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o</a:t>
            </a:r>
            <a:r>
              <a:rPr lang="en-US" sz="3040" b="1" kern="1200" spc="4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nd</a:t>
            </a:r>
            <a:r>
              <a:rPr lang="en-US" sz="3040" b="1" kern="1200" spc="49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.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ET</a:t>
            </a:r>
            <a:r>
              <a:rPr lang="en-US" sz="3040" b="1" kern="1200" spc="141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clu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d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ng</a:t>
            </a:r>
            <a:endParaRPr lang="en-US" sz="3040" kern="120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pPr marL="12065" marR="57912" defTabSz="868680">
              <a:lnSpc>
                <a:spcPct val="95825"/>
              </a:lnSpc>
            </a:pP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li</a:t>
            </a:r>
            <a:r>
              <a:rPr lang="en-US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b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</a:t>
            </a:r>
            <a:r>
              <a:rPr lang="en-US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ie</a:t>
            </a:r>
            <a:r>
              <a:rPr lang="en-US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s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54278" y="8203020"/>
            <a:ext cx="2461472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 spc="-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p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rfor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ma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</a:t>
            </a: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c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e</a:t>
            </a:r>
            <a:endParaRPr lang="es-CO" sz="3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5135244" y="8203020"/>
            <a:ext cx="774627" cy="4142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065" defTabSz="868680">
              <a:lnSpc>
                <a:spcPts val="3121"/>
              </a:lnSpc>
              <a:spcBef>
                <a:spcPts val="156"/>
              </a:spcBef>
            </a:pPr>
            <a:r>
              <a:rPr lang="es-CO" sz="3040" b="1" kern="1200" spc="4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a</a:t>
            </a:r>
            <a:r>
              <a:rPr lang="es-CO" sz="3040" b="1" kern="1200">
                <a:solidFill>
                  <a:srgbClr val="3F403F"/>
                </a:solidFill>
                <a:latin typeface="Times New Roman"/>
                <a:ea typeface="+mn-ea"/>
                <a:cs typeface="Times New Roman"/>
              </a:rPr>
              <a:t>nd</a:t>
            </a:r>
            <a:endParaRPr lang="es-CO"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bject 46"/>
          <p:cNvSpPr txBox="1"/>
          <p:nvPr/>
        </p:nvSpPr>
        <p:spPr>
          <a:xfrm>
            <a:off x="10581069" y="3642013"/>
            <a:ext cx="2324098" cy="157401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120747" marR="120586" algn="ctr">
              <a:lnSpc>
                <a:spcPct val="95825"/>
              </a:lnSpc>
              <a:spcBef>
                <a:spcPts val="2378"/>
              </a:spcBef>
            </a:pP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AS</a:t>
            </a:r>
            <a:r>
              <a:rPr sz="2400" b="1" spc="-15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</a:t>
            </a:r>
            <a:endParaRPr sz="2400">
              <a:latin typeface="Times New Roman"/>
              <a:cs typeface="Times New Roman"/>
            </a:endParaRPr>
          </a:p>
          <a:p>
            <a:pPr marL="682021" marR="682404" algn="ctr">
              <a:lnSpc>
                <a:spcPct val="95825"/>
              </a:lnSpc>
              <a:spcBef>
                <a:spcPts val="145"/>
              </a:spcBef>
            </a:pP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3193647" y="6088380"/>
            <a:ext cx="11900704" cy="2849823"/>
          </a:xfrm>
          <a:custGeom>
            <a:avLst/>
            <a:gdLst/>
            <a:ahLst/>
            <a:cxnLst/>
            <a:rect l="l" t="t" r="r" b="b"/>
            <a:pathLst>
              <a:path w="11900704" h="2849823">
                <a:moveTo>
                  <a:pt x="0" y="0"/>
                </a:moveTo>
                <a:lnTo>
                  <a:pt x="11900704" y="0"/>
                </a:lnTo>
                <a:lnTo>
                  <a:pt x="11900704" y="2849823"/>
                </a:lnTo>
                <a:lnTo>
                  <a:pt x="0" y="2849823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F15A2A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425749" y="6503179"/>
            <a:ext cx="2324098" cy="830579"/>
          </a:xfrm>
          <a:custGeom>
            <a:avLst/>
            <a:gdLst/>
            <a:ahLst/>
            <a:cxnLst/>
            <a:rect l="l" t="t" r="r" b="b"/>
            <a:pathLst>
              <a:path w="2324098" h="830579">
                <a:moveTo>
                  <a:pt x="0" y="0"/>
                </a:moveTo>
                <a:lnTo>
                  <a:pt x="0" y="830579"/>
                </a:lnTo>
                <a:lnTo>
                  <a:pt x="2324098" y="830579"/>
                </a:lnTo>
                <a:lnTo>
                  <a:pt x="2324098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151370" y="5857546"/>
            <a:ext cx="3985258" cy="461665"/>
          </a:xfrm>
          <a:custGeom>
            <a:avLst/>
            <a:gdLst/>
            <a:ahLst/>
            <a:cxnLst/>
            <a:rect l="l" t="t" r="r" b="b"/>
            <a:pathLst>
              <a:path w="3985258" h="461665">
                <a:moveTo>
                  <a:pt x="0" y="0"/>
                </a:moveTo>
                <a:lnTo>
                  <a:pt x="0" y="461665"/>
                </a:lnTo>
                <a:lnTo>
                  <a:pt x="3985258" y="461665"/>
                </a:lnTo>
                <a:lnTo>
                  <a:pt x="3985258" y="0"/>
                </a:lnTo>
                <a:lnTo>
                  <a:pt x="0" y="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2038732" y="6503236"/>
            <a:ext cx="2324103" cy="830580"/>
          </a:xfrm>
          <a:custGeom>
            <a:avLst/>
            <a:gdLst/>
            <a:ahLst/>
            <a:cxnLst/>
            <a:rect l="l" t="t" r="r" b="b"/>
            <a:pathLst>
              <a:path w="2324103" h="830580">
                <a:moveTo>
                  <a:pt x="0" y="0"/>
                </a:moveTo>
                <a:lnTo>
                  <a:pt x="0" y="830580"/>
                </a:lnTo>
                <a:lnTo>
                  <a:pt x="2324103" y="830580"/>
                </a:lnTo>
                <a:lnTo>
                  <a:pt x="2324103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425749" y="7795259"/>
            <a:ext cx="2324098" cy="830580"/>
          </a:xfrm>
          <a:custGeom>
            <a:avLst/>
            <a:gdLst/>
            <a:ahLst/>
            <a:cxnLst/>
            <a:rect l="l" t="t" r="r" b="b"/>
            <a:pathLst>
              <a:path w="2324098" h="830580">
                <a:moveTo>
                  <a:pt x="0" y="0"/>
                </a:moveTo>
                <a:lnTo>
                  <a:pt x="0" y="830580"/>
                </a:lnTo>
                <a:lnTo>
                  <a:pt x="2324098" y="830580"/>
                </a:lnTo>
                <a:lnTo>
                  <a:pt x="2324098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981948" y="6503179"/>
            <a:ext cx="2324100" cy="830580"/>
          </a:xfrm>
          <a:custGeom>
            <a:avLst/>
            <a:gdLst/>
            <a:ahLst/>
            <a:cxnLst/>
            <a:rect l="l" t="t" r="r" b="b"/>
            <a:pathLst>
              <a:path w="2324100" h="830580">
                <a:moveTo>
                  <a:pt x="0" y="0"/>
                </a:moveTo>
                <a:lnTo>
                  <a:pt x="0" y="830580"/>
                </a:lnTo>
                <a:lnTo>
                  <a:pt x="2324100" y="830580"/>
                </a:lnTo>
                <a:lnTo>
                  <a:pt x="232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7981948" y="7787639"/>
            <a:ext cx="2324100" cy="830580"/>
          </a:xfrm>
          <a:custGeom>
            <a:avLst/>
            <a:gdLst/>
            <a:ahLst/>
            <a:cxnLst/>
            <a:rect l="l" t="t" r="r" b="b"/>
            <a:pathLst>
              <a:path w="2324100" h="830580">
                <a:moveTo>
                  <a:pt x="0" y="0"/>
                </a:moveTo>
                <a:lnTo>
                  <a:pt x="0" y="830580"/>
                </a:lnTo>
                <a:lnTo>
                  <a:pt x="2324100" y="830580"/>
                </a:lnTo>
                <a:lnTo>
                  <a:pt x="232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2038732" y="7787639"/>
            <a:ext cx="2324103" cy="830580"/>
          </a:xfrm>
          <a:custGeom>
            <a:avLst/>
            <a:gdLst/>
            <a:ahLst/>
            <a:cxnLst/>
            <a:rect l="l" t="t" r="r" b="b"/>
            <a:pathLst>
              <a:path w="2324103" h="830580">
                <a:moveTo>
                  <a:pt x="0" y="0"/>
                </a:moveTo>
                <a:lnTo>
                  <a:pt x="0" y="830580"/>
                </a:lnTo>
                <a:lnTo>
                  <a:pt x="2324103" y="830580"/>
                </a:lnTo>
                <a:lnTo>
                  <a:pt x="2324103" y="0"/>
                </a:lnTo>
                <a:lnTo>
                  <a:pt x="0" y="0"/>
                </a:lnTo>
                <a:close/>
              </a:path>
            </a:pathLst>
          </a:custGeom>
          <a:solidFill>
            <a:srgbClr val="F15A2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193647" y="2926194"/>
            <a:ext cx="11900704" cy="2849823"/>
          </a:xfrm>
          <a:custGeom>
            <a:avLst/>
            <a:gdLst/>
            <a:ahLst/>
            <a:cxnLst/>
            <a:rect l="l" t="t" r="r" b="b"/>
            <a:pathLst>
              <a:path w="11900704" h="2849823">
                <a:moveTo>
                  <a:pt x="0" y="0"/>
                </a:moveTo>
                <a:lnTo>
                  <a:pt x="11900704" y="0"/>
                </a:lnTo>
                <a:lnTo>
                  <a:pt x="11900704" y="2849823"/>
                </a:lnTo>
                <a:lnTo>
                  <a:pt x="0" y="2849823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9AC74F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210298" y="2695360"/>
            <a:ext cx="5867398" cy="461665"/>
          </a:xfrm>
          <a:custGeom>
            <a:avLst/>
            <a:gdLst/>
            <a:ahLst/>
            <a:cxnLst/>
            <a:rect l="l" t="t" r="r" b="b"/>
            <a:pathLst>
              <a:path w="5867398" h="461665">
                <a:moveTo>
                  <a:pt x="0" y="0"/>
                </a:moveTo>
                <a:lnTo>
                  <a:pt x="0" y="461665"/>
                </a:lnTo>
                <a:lnTo>
                  <a:pt x="5867398" y="461665"/>
                </a:lnTo>
                <a:lnTo>
                  <a:pt x="5867398" y="0"/>
                </a:lnTo>
                <a:lnTo>
                  <a:pt x="0" y="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382827" y="3641898"/>
            <a:ext cx="2324100" cy="1574020"/>
          </a:xfrm>
          <a:custGeom>
            <a:avLst/>
            <a:gdLst/>
            <a:ahLst/>
            <a:cxnLst/>
            <a:rect l="l" t="t" r="r" b="b"/>
            <a:pathLst>
              <a:path w="2324100" h="1574020">
                <a:moveTo>
                  <a:pt x="0" y="0"/>
                </a:moveTo>
                <a:lnTo>
                  <a:pt x="0" y="1574020"/>
                </a:lnTo>
                <a:lnTo>
                  <a:pt x="2324100" y="1574020"/>
                </a:lnTo>
                <a:lnTo>
                  <a:pt x="232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7981948" y="3642013"/>
            <a:ext cx="2324100" cy="1574018"/>
          </a:xfrm>
          <a:custGeom>
            <a:avLst/>
            <a:gdLst/>
            <a:ahLst/>
            <a:cxnLst/>
            <a:rect l="l" t="t" r="r" b="b"/>
            <a:pathLst>
              <a:path w="2324100" h="1574018">
                <a:moveTo>
                  <a:pt x="0" y="0"/>
                </a:moveTo>
                <a:lnTo>
                  <a:pt x="0" y="1574018"/>
                </a:lnTo>
                <a:lnTo>
                  <a:pt x="2324100" y="1574018"/>
                </a:lnTo>
                <a:lnTo>
                  <a:pt x="232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0581069" y="3642013"/>
            <a:ext cx="0" cy="1574018"/>
          </a:xfrm>
          <a:custGeom>
            <a:avLst/>
            <a:gdLst/>
            <a:ahLst/>
            <a:cxnLst/>
            <a:rect l="l" t="t" r="r" b="b"/>
            <a:pathLst>
              <a:path h="1574018">
                <a:moveTo>
                  <a:pt x="0" y="1574018"/>
                </a:moveTo>
                <a:lnTo>
                  <a:pt x="0" y="0"/>
                </a:lnTo>
                <a:lnTo>
                  <a:pt x="0" y="1574018"/>
                </a:lnTo>
                <a:close/>
              </a:path>
            </a:pathLst>
          </a:custGeom>
          <a:solidFill>
            <a:srgbClr val="9AC74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0581069" y="3642013"/>
            <a:ext cx="2324098" cy="1574018"/>
          </a:xfrm>
          <a:custGeom>
            <a:avLst/>
            <a:gdLst/>
            <a:ahLst/>
            <a:cxnLst/>
            <a:rect l="l" t="t" r="r" b="b"/>
            <a:pathLst>
              <a:path w="2324098" h="1574018">
                <a:moveTo>
                  <a:pt x="0" y="0"/>
                </a:moveTo>
                <a:lnTo>
                  <a:pt x="0" y="1574018"/>
                </a:lnTo>
                <a:lnTo>
                  <a:pt x="2324098" y="1574018"/>
                </a:lnTo>
                <a:lnTo>
                  <a:pt x="2324098" y="0"/>
                </a:lnTo>
                <a:lnTo>
                  <a:pt x="0" y="0"/>
                </a:lnTo>
                <a:close/>
              </a:path>
            </a:pathLst>
          </a:custGeom>
          <a:solidFill>
            <a:srgbClr val="2A9EB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3089243" y="895558"/>
            <a:ext cx="2789549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r>
              <a:rPr sz="5600" spc="-389" dirty="0">
                <a:solidFill>
                  <a:srgbClr val="3F403F"/>
                </a:solidFill>
                <a:latin typeface="Times New Roman"/>
                <a:cs typeface="Times New Roman"/>
              </a:rPr>
              <a:t>P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.N</a:t>
            </a:r>
            <a:r>
              <a:rPr sz="5600" spc="-9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919676" y="895558"/>
            <a:ext cx="1698711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7659982" y="895558"/>
            <a:ext cx="3690924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ppli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5600" spc="-64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5600" spc="-9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io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n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1391079" y="895558"/>
            <a:ext cx="3914525" cy="7365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800"/>
              </a:lnSpc>
              <a:spcBef>
                <a:spcPts val="290"/>
              </a:spcBef>
            </a:pPr>
            <a:r>
              <a:rPr sz="5600" spc="-125" dirty="0">
                <a:solidFill>
                  <a:srgbClr val="3F403F"/>
                </a:solidFill>
                <a:latin typeface="Times New Roman"/>
                <a:cs typeface="Times New Roman"/>
              </a:rPr>
              <a:t>F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rame</a:t>
            </a:r>
            <a:r>
              <a:rPr sz="5600" spc="-9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r>
              <a:rPr sz="5600" spc="4" dirty="0">
                <a:solidFill>
                  <a:srgbClr val="3F403F"/>
                </a:solidFill>
                <a:latin typeface="Times New Roman"/>
                <a:cs typeface="Times New Roman"/>
              </a:rPr>
              <a:t>or</a:t>
            </a:r>
            <a:r>
              <a:rPr sz="5600" spc="-69" dirty="0">
                <a:solidFill>
                  <a:srgbClr val="3F403F"/>
                </a:solidFill>
                <a:latin typeface="Times New Roman"/>
                <a:cs typeface="Times New Roman"/>
              </a:rPr>
              <a:t>k</a:t>
            </a:r>
            <a:r>
              <a:rPr sz="5600" spc="0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360539" y="2782705"/>
            <a:ext cx="1293733" cy="330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490"/>
              </a:lnSpc>
              <a:spcBef>
                <a:spcPts val="124"/>
              </a:spcBef>
            </a:pP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AS</a:t>
            </a:r>
            <a:r>
              <a:rPr sz="2400" b="1" spc="-164" dirty="0">
                <a:solidFill>
                  <a:srgbClr val="3F403F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661913" y="2782705"/>
            <a:ext cx="4311467" cy="330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490"/>
              </a:lnSpc>
              <a:spcBef>
                <a:spcPts val="124"/>
              </a:spcBef>
            </a:pP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re</a:t>
            </a:r>
            <a:r>
              <a:rPr sz="2400" b="1" spc="487" dirty="0">
                <a:solidFill>
                  <a:srgbClr val="3F403F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400" b="1" spc="5" dirty="0">
                <a:solidFill>
                  <a:srgbClr val="3F403F"/>
                </a:solidFill>
                <a:latin typeface="Times New Roman"/>
                <a:cs typeface="Times New Roman"/>
              </a:rPr>
              <a:t>pp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li</a:t>
            </a:r>
            <a:r>
              <a:rPr sz="2400" b="1" spc="5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2400" b="1" spc="-37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400" b="1" spc="-5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i</a:t>
            </a:r>
            <a:r>
              <a:rPr sz="2400" b="1" spc="-5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n</a:t>
            </a:r>
            <a:r>
              <a:rPr sz="2400" b="1" spc="64" dirty="0">
                <a:solidFill>
                  <a:srgbClr val="3F403F"/>
                </a:solidFill>
                <a:latin typeface="Times New Roman"/>
                <a:cs typeface="Times New Roman"/>
              </a:rPr>
              <a:t> </a:t>
            </a:r>
            <a:r>
              <a:rPr sz="2400" b="1" spc="-54" dirty="0">
                <a:solidFill>
                  <a:srgbClr val="3F403F"/>
                </a:solidFill>
                <a:latin typeface="Times New Roman"/>
                <a:cs typeface="Times New Roman"/>
              </a:rPr>
              <a:t>F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am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e</a:t>
            </a:r>
            <a:r>
              <a:rPr sz="24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w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</a:t>
            </a:r>
            <a:r>
              <a:rPr sz="2400" b="1" spc="-25" dirty="0">
                <a:solidFill>
                  <a:srgbClr val="3F403F"/>
                </a:solidFill>
                <a:latin typeface="Times New Roman"/>
                <a:cs typeface="Times New Roman"/>
              </a:rPr>
              <a:t>k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477568" y="5946529"/>
            <a:ext cx="3379022" cy="330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490"/>
              </a:lnSpc>
              <a:spcBef>
                <a:spcPts val="124"/>
              </a:spcBef>
            </a:pP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AS</a:t>
            </a:r>
            <a:r>
              <a:rPr sz="2400" b="1" spc="-159" dirty="0">
                <a:solidFill>
                  <a:srgbClr val="3F403F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2400" b="1" spc="42" dirty="0">
                <a:solidFill>
                  <a:srgbClr val="3F403F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re</a:t>
            </a:r>
            <a:r>
              <a:rPr sz="2400" b="1" spc="487" dirty="0">
                <a:solidFill>
                  <a:srgbClr val="3F403F"/>
                </a:solidFill>
                <a:latin typeface="Times New Roman"/>
                <a:cs typeface="Times New Roman"/>
              </a:rPr>
              <a:t> </a:t>
            </a:r>
            <a:r>
              <a:rPr sz="24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P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l</a:t>
            </a:r>
            <a:r>
              <a:rPr sz="2400" b="1" spc="-34" dirty="0">
                <a:solidFill>
                  <a:srgbClr val="3F403F"/>
                </a:solidFill>
                <a:latin typeface="Times New Roman"/>
                <a:cs typeface="Times New Roman"/>
              </a:rPr>
              <a:t>a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t</a:t>
            </a:r>
            <a:r>
              <a:rPr sz="2400" b="1" spc="4" dirty="0">
                <a:solidFill>
                  <a:srgbClr val="3F403F"/>
                </a:solidFill>
                <a:latin typeface="Times New Roman"/>
                <a:cs typeface="Times New Roman"/>
              </a:rPr>
              <a:t>f</a:t>
            </a:r>
            <a:r>
              <a:rPr sz="2400" b="1" spc="-4" dirty="0">
                <a:solidFill>
                  <a:srgbClr val="3F403F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3F403F"/>
                </a:solidFill>
                <a:latin typeface="Times New Roman"/>
                <a:cs typeface="Times New Roman"/>
              </a:rPr>
              <a:t>rm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038732" y="7787639"/>
            <a:ext cx="2324103" cy="8305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3" name="object 23"/>
          <p:cNvSpPr txBox="1"/>
          <p:nvPr/>
        </p:nvSpPr>
        <p:spPr>
          <a:xfrm>
            <a:off x="7981948" y="7787639"/>
            <a:ext cx="2324100" cy="8305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529399">
              <a:lnSpc>
                <a:spcPct val="95825"/>
              </a:lnSpc>
              <a:spcBef>
                <a:spcPts val="2351"/>
              </a:spcBef>
            </a:pPr>
            <a:r>
              <a:rPr sz="2400" b="1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je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425749" y="7795259"/>
            <a:ext cx="2324098" cy="8305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1" name="object 21"/>
          <p:cNvSpPr txBox="1"/>
          <p:nvPr/>
        </p:nvSpPr>
        <p:spPr>
          <a:xfrm>
            <a:off x="12038732" y="6503236"/>
            <a:ext cx="2324103" cy="8305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0" name="object 20"/>
          <p:cNvSpPr txBox="1"/>
          <p:nvPr/>
        </p:nvSpPr>
        <p:spPr>
          <a:xfrm>
            <a:off x="7981948" y="6503179"/>
            <a:ext cx="2324100" cy="8305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9" name="object 19"/>
          <p:cNvSpPr txBox="1"/>
          <p:nvPr/>
        </p:nvSpPr>
        <p:spPr>
          <a:xfrm>
            <a:off x="4425749" y="6503179"/>
            <a:ext cx="2324098" cy="8305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8" name="object 18"/>
          <p:cNvSpPr txBox="1"/>
          <p:nvPr/>
        </p:nvSpPr>
        <p:spPr>
          <a:xfrm>
            <a:off x="3193647" y="5857546"/>
            <a:ext cx="3957722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7" name="object 17"/>
          <p:cNvSpPr txBox="1"/>
          <p:nvPr/>
        </p:nvSpPr>
        <p:spPr>
          <a:xfrm>
            <a:off x="7151370" y="5857546"/>
            <a:ext cx="3985258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6" name="object 16"/>
          <p:cNvSpPr txBox="1"/>
          <p:nvPr/>
        </p:nvSpPr>
        <p:spPr>
          <a:xfrm>
            <a:off x="11136628" y="5857546"/>
            <a:ext cx="3957723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5" name="object 15"/>
          <p:cNvSpPr txBox="1"/>
          <p:nvPr/>
        </p:nvSpPr>
        <p:spPr>
          <a:xfrm>
            <a:off x="3193647" y="6088380"/>
            <a:ext cx="3957722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4" name="object 14"/>
          <p:cNvSpPr txBox="1"/>
          <p:nvPr/>
        </p:nvSpPr>
        <p:spPr>
          <a:xfrm>
            <a:off x="7151370" y="6088380"/>
            <a:ext cx="3985258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3" name="object 13"/>
          <p:cNvSpPr txBox="1"/>
          <p:nvPr/>
        </p:nvSpPr>
        <p:spPr>
          <a:xfrm>
            <a:off x="11136628" y="6088380"/>
            <a:ext cx="3957723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2" name="object 12"/>
          <p:cNvSpPr txBox="1"/>
          <p:nvPr/>
        </p:nvSpPr>
        <p:spPr>
          <a:xfrm>
            <a:off x="3193647" y="6319211"/>
            <a:ext cx="11900704" cy="261899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1890374">
              <a:lnSpc>
                <a:spcPct val="95825"/>
              </a:lnSpc>
              <a:spcBef>
                <a:spcPts val="2345"/>
              </a:spcBef>
            </a:pPr>
            <a:r>
              <a:rPr sz="2400" b="1" spc="-25" dirty="0">
                <a:solidFill>
                  <a:srgbClr val="FEFFFE"/>
                </a:solidFill>
                <a:latin typeface="Times New Roman"/>
                <a:cs typeface="Times New Roman"/>
              </a:rPr>
              <a:t>K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es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rel                            </a:t>
            </a:r>
            <a:r>
              <a:rPr sz="2400" b="1" spc="-9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5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2400" b="1" spc="5" dirty="0">
                <a:solidFill>
                  <a:srgbClr val="FEFFFE"/>
                </a:solidFill>
                <a:latin typeface="Times New Roman"/>
                <a:cs typeface="Times New Roman"/>
              </a:rPr>
              <a:t>dd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le</a:t>
            </a:r>
            <a:r>
              <a:rPr sz="2400" b="1" spc="5" dirty="0">
                <a:solidFill>
                  <a:srgbClr val="FEFFFE"/>
                </a:solidFill>
                <a:latin typeface="Times New Roman"/>
                <a:cs typeface="Times New Roman"/>
              </a:rPr>
              <a:t>w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                                 </a:t>
            </a:r>
            <a:r>
              <a:rPr sz="2400" b="1" spc="578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Ra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  <a:p>
            <a:pPr marL="1357513">
              <a:lnSpc>
                <a:spcPts val="4259"/>
              </a:lnSpc>
              <a:spcBef>
                <a:spcPts val="5916"/>
              </a:spcBef>
            </a:pP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el</a:t>
            </a:r>
            <a:r>
              <a:rPr sz="2400" b="1" spc="561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g                     </a:t>
            </a:r>
            <a:r>
              <a:rPr sz="2400" b="1" spc="97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600" b="1" spc="-5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3600" b="1" spc="0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600" b="1" spc="5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3600" b="1" spc="0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600" b="1" spc="-5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600" b="1" spc="5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d</a:t>
            </a:r>
            <a:r>
              <a:rPr sz="3600" b="1" spc="0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e</a:t>
            </a:r>
            <a:r>
              <a:rPr sz="3600" b="1" spc="-5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600" b="1" spc="-28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3600" b="1" spc="0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y                            </a:t>
            </a:r>
            <a:r>
              <a:rPr sz="3600" b="1" spc="58" baseline="36234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3600" b="1" spc="0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3600" b="1" spc="-4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3600" b="1" spc="4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gg</a:t>
            </a:r>
            <a:r>
              <a:rPr sz="3600" b="1" spc="0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i</a:t>
            </a:r>
            <a:r>
              <a:rPr sz="3600" b="1" spc="-4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n</a:t>
            </a:r>
            <a:r>
              <a:rPr sz="3600" b="1" spc="0" baseline="1207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581069" y="3642013"/>
            <a:ext cx="2324098" cy="157401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10" name="object 10"/>
          <p:cNvSpPr txBox="1"/>
          <p:nvPr/>
        </p:nvSpPr>
        <p:spPr>
          <a:xfrm>
            <a:off x="7981948" y="3642013"/>
            <a:ext cx="2324100" cy="157401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9" name="object 9"/>
          <p:cNvSpPr txBox="1"/>
          <p:nvPr/>
        </p:nvSpPr>
        <p:spPr>
          <a:xfrm>
            <a:off x="5382827" y="3641898"/>
            <a:ext cx="2324100" cy="157402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8" name="object 8"/>
          <p:cNvSpPr txBox="1"/>
          <p:nvPr/>
        </p:nvSpPr>
        <p:spPr>
          <a:xfrm>
            <a:off x="3193647" y="2695360"/>
            <a:ext cx="3016651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7" name="object 7"/>
          <p:cNvSpPr txBox="1"/>
          <p:nvPr/>
        </p:nvSpPr>
        <p:spPr>
          <a:xfrm>
            <a:off x="6210298" y="2695360"/>
            <a:ext cx="5867398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6" name="object 6"/>
          <p:cNvSpPr txBox="1"/>
          <p:nvPr/>
        </p:nvSpPr>
        <p:spPr>
          <a:xfrm>
            <a:off x="12077697" y="2695360"/>
            <a:ext cx="3016654" cy="23083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5" name="object 5"/>
          <p:cNvSpPr txBox="1"/>
          <p:nvPr/>
        </p:nvSpPr>
        <p:spPr>
          <a:xfrm>
            <a:off x="3193647" y="2926194"/>
            <a:ext cx="3016651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4" name="object 4"/>
          <p:cNvSpPr txBox="1"/>
          <p:nvPr/>
        </p:nvSpPr>
        <p:spPr>
          <a:xfrm>
            <a:off x="6210298" y="2926194"/>
            <a:ext cx="5867398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3" name="object 3"/>
          <p:cNvSpPr txBox="1"/>
          <p:nvPr/>
        </p:nvSpPr>
        <p:spPr>
          <a:xfrm>
            <a:off x="12077697" y="2926194"/>
            <a:ext cx="3016654" cy="2308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" name="object 2"/>
          <p:cNvSpPr txBox="1"/>
          <p:nvPr/>
        </p:nvSpPr>
        <p:spPr>
          <a:xfrm>
            <a:off x="3193647" y="3157025"/>
            <a:ext cx="11900704" cy="261899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2309927" marR="2309769" algn="ctr">
              <a:lnSpc>
                <a:spcPct val="95825"/>
              </a:lnSpc>
              <a:spcBef>
                <a:spcPts val="6196"/>
              </a:spcBef>
            </a:pP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AS</a:t>
            </a:r>
            <a:r>
              <a:rPr sz="2400" b="1" spc="-15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       </a:t>
            </a:r>
            <a:r>
              <a:rPr sz="2400" b="1" spc="3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AS</a:t>
            </a:r>
            <a:r>
              <a:rPr sz="2400" b="1" spc="-15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       </a:t>
            </a:r>
            <a:r>
              <a:rPr sz="2400" b="1" spc="3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AS</a:t>
            </a:r>
            <a:r>
              <a:rPr sz="2400" b="1" spc="-159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.</a:t>
            </a: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NE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T</a:t>
            </a:r>
            <a:r>
              <a:rPr sz="2400" b="1" spc="42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C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re</a:t>
            </a:r>
            <a:endParaRPr sz="2400">
              <a:latin typeface="Times New Roman"/>
              <a:cs typeface="Times New Roman"/>
            </a:endParaRPr>
          </a:p>
          <a:p>
            <a:pPr marL="2967531" marR="2871587" algn="ctr">
              <a:lnSpc>
                <a:spcPct val="95825"/>
              </a:lnSpc>
              <a:spcBef>
                <a:spcPts val="145"/>
              </a:spcBef>
            </a:pPr>
            <a:r>
              <a:rPr sz="2400" b="1" spc="4" dirty="0">
                <a:solidFill>
                  <a:srgbClr val="FEFFFE"/>
                </a:solidFill>
                <a:latin typeface="Times New Roman"/>
                <a:cs typeface="Times New Roman"/>
              </a:rPr>
              <a:t>M</a:t>
            </a:r>
            <a:r>
              <a:rPr sz="2400" b="1" spc="-50" dirty="0">
                <a:solidFill>
                  <a:srgbClr val="FEFFFE"/>
                </a:solidFill>
                <a:latin typeface="Times New Roman"/>
                <a:cs typeface="Times New Roman"/>
              </a:rPr>
              <a:t>V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C                </a:t>
            </a:r>
            <a:r>
              <a:rPr sz="2400" b="1" spc="397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Ra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2400" b="1" spc="-4" dirty="0">
                <a:solidFill>
                  <a:srgbClr val="FEFFFE"/>
                </a:solidFill>
                <a:latin typeface="Times New Roman"/>
                <a:cs typeface="Times New Roman"/>
              </a:rPr>
              <a:t>o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r</a:t>
            </a:r>
            <a:r>
              <a:rPr sz="2400" b="1" spc="97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57" dirty="0">
                <a:solidFill>
                  <a:srgbClr val="FEFFFE"/>
                </a:solidFill>
                <a:latin typeface="Times New Roman"/>
                <a:cs typeface="Times New Roman"/>
              </a:rPr>
              <a:t>P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400" b="1" spc="5" dirty="0">
                <a:solidFill>
                  <a:srgbClr val="FEFFFE"/>
                </a:solidFill>
                <a:latin typeface="Times New Roman"/>
                <a:cs typeface="Times New Roman"/>
              </a:rPr>
              <a:t>g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es             </a:t>
            </a:r>
            <a:r>
              <a:rPr sz="2400" b="1" spc="371" dirty="0">
                <a:solidFill>
                  <a:srgbClr val="FEFFFE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B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l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a</a:t>
            </a:r>
            <a:r>
              <a:rPr sz="2400" b="1" spc="0" dirty="0">
                <a:solidFill>
                  <a:srgbClr val="FEFFFE"/>
                </a:solidFill>
                <a:latin typeface="Times New Roman"/>
                <a:cs typeface="Times New Roman"/>
              </a:rPr>
              <a:t>z</a:t>
            </a:r>
            <a:r>
              <a:rPr sz="2400" b="1" spc="-5" dirty="0">
                <a:solidFill>
                  <a:srgbClr val="FEFFFE"/>
                </a:solidFill>
                <a:latin typeface="Times New Roman"/>
                <a:cs typeface="Times New Roman"/>
              </a:rPr>
              <a:t>or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713</Words>
  <Application>Microsoft Office PowerPoint</Application>
  <PresentationFormat>Custom</PresentationFormat>
  <Paragraphs>323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Yu Gothic UI</vt:lpstr>
      <vt:lpstr>Arial</vt:lpstr>
      <vt:lpstr>Berlin Sans FB Demi</vt:lpstr>
      <vt:lpstr>Calibri</vt:lpstr>
      <vt:lpstr>Lucida Bright</vt:lpstr>
      <vt:lpstr>Roboto Medium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 Villamizar</cp:lastModifiedBy>
  <cp:revision>3</cp:revision>
  <dcterms:modified xsi:type="dcterms:W3CDTF">2023-08-14T03:59:12Z</dcterms:modified>
</cp:coreProperties>
</file>